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Lst>
  <p:sldSz cy="10287000" cx="18288000"/>
  <p:notesSz cx="6858000" cy="9144000"/>
  <p:embeddedFontLst>
    <p:embeddedFont>
      <p:font typeface="Play"/>
      <p:regular r:id="rId123"/>
      <p:bold r:id="rId124"/>
    </p:embeddedFont>
    <p:embeddedFont>
      <p:font typeface="Arimo"/>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2213C1-CA07-4948-AEE8-7A84BBD31DC8}">
  <a:tblStyle styleId="{062213C1-CA07-4948-AEE8-7A84BBD31DC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8" Type="http://schemas.openxmlformats.org/officeDocument/2006/relationships/font" Target="fonts/Arimo-boldItalic.fntdata"/><Relationship Id="rId127" Type="http://schemas.openxmlformats.org/officeDocument/2006/relationships/font" Target="fonts/Arimo-italic.fntdata"/><Relationship Id="rId126" Type="http://schemas.openxmlformats.org/officeDocument/2006/relationships/font" Target="fonts/Arimo-bold.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Arimo-regular.fntdata"/><Relationship Id="rId29" Type="http://schemas.openxmlformats.org/officeDocument/2006/relationships/slide" Target="slides/slide23.xml"/><Relationship Id="rId124" Type="http://schemas.openxmlformats.org/officeDocument/2006/relationships/font" Target="fonts/Play-bold.fntdata"/><Relationship Id="rId123" Type="http://schemas.openxmlformats.org/officeDocument/2006/relationships/font" Target="fonts/Play-regular.fntdata"/><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5" name="Google Shape;1135;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0" name="Google Shape;1140;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6" name="Google Shape;1146;p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1" name="Google Shape;1151;p1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7" name="Google Shape;1157;p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63" name="Google Shape;1163;p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5" name="Google Shape;1265;p10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1" name="Google Shape;1271;p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6" name="Google Shape;1276;p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2" name="Google Shape;1282;p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7" name="Google Shape;1287;p10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3" name="Google Shape;1293;p10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8" name="Google Shape;1298;p1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04" name="Google Shape;1304;p1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0" name="Google Shape;1310;p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6" name="Google Shape;1316;p1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2" name="Google Shape;24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7" name="Google Shape;10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 name="Google Shape;1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80329cfa9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80329cfa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1" name="Google Shape;12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80329cfa9c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4" name="Google Shape;534;g280329cfa9c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9" name="Google Shape;75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9" name="Google Shape;789;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5" name="Google Shape;795;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1" name="Google Shape;801;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p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7" name="Google Shape;80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8" name="Google Shape;838;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6" name="Google Shape;846;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7" name="Google Shape;857;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3" name="Google Shape;863;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9" name="Google Shape;869;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5" name="Google Shape;875;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2" name="Google Shape;882;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8" name="Google Shape;888;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4" name="Google Shape;894;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0" name="Google Shape;900;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6" name="Google Shape;906;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p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2" name="Google Shape;91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8" name="Google Shape;918;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4" name="Google Shape;92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9" name="Google Shape;929;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4" name="Google Shape;93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9" name="Google Shape;939;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7" name="Google Shape;947;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8" name="Google Shape;1008;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4" name="Google Shape;1014;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9" name="Google Shape;1019;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25" name="Google Shape;1025;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0" name="Google Shape;1030;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6" name="Google Shape;1036;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1" name="Google Shape;1041;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7" name="Google Shape;1047;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5" name="Google Shape;1055;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8" name="Google Shape;1118;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4" name="Google Shape;1124;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9" name="Google Shape;1129;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6"/>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5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4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5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6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165.png"/><Relationship Id="rId4" Type="http://schemas.openxmlformats.org/officeDocument/2006/relationships/image" Target="../media/image17.png"/><Relationship Id="rId5" Type="http://schemas.openxmlformats.org/officeDocument/2006/relationships/image" Target="../media/image162.png"/><Relationship Id="rId6" Type="http://schemas.openxmlformats.org/officeDocument/2006/relationships/image" Target="../media/image160.png"/><Relationship Id="rId7" Type="http://schemas.openxmlformats.org/officeDocument/2006/relationships/image" Target="../media/image1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32.png"/><Relationship Id="rId6" Type="http://schemas.openxmlformats.org/officeDocument/2006/relationships/image" Target="../media/image25.png"/><Relationship Id="rId7"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hyperlink" Target="https://arxiv.org/pdf/1609.02907.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34.png"/><Relationship Id="rId7" Type="http://schemas.openxmlformats.org/officeDocument/2006/relationships/hyperlink" Target="https://arxiv.org/pdf/1609.02907.pdf"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hyperlink" Target="https://arxiv.org/pdf/1609.02907.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8.png"/><Relationship Id="rId5" Type="http://schemas.openxmlformats.org/officeDocument/2006/relationships/image" Target="../media/image28.png"/><Relationship Id="rId6" Type="http://schemas.openxmlformats.org/officeDocument/2006/relationships/hyperlink" Target="https://arxiv.org/pdf/1609.02907.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hyperlink" Target="https://arxiv.org/pdf/1609.02907.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hyperlink" Target="https://arxiv.org/pdf/1609.02907.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42.png"/><Relationship Id="rId5" Type="http://schemas.openxmlformats.org/officeDocument/2006/relationships/image" Target="../media/image28.png"/><Relationship Id="rId6" Type="http://schemas.openxmlformats.org/officeDocument/2006/relationships/hyperlink" Target="https://arxiv.org/pdf/1609.02907.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28.png"/><Relationship Id="rId6" Type="http://schemas.openxmlformats.org/officeDocument/2006/relationships/image" Target="../media/image41.png"/><Relationship Id="rId7" Type="http://schemas.openxmlformats.org/officeDocument/2006/relationships/hyperlink" Target="https://arxiv.org/pdf/1609.02907.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1.png"/><Relationship Id="rId4" Type="http://schemas.openxmlformats.org/officeDocument/2006/relationships/image" Target="../media/image47.png"/><Relationship Id="rId5" Type="http://schemas.openxmlformats.org/officeDocument/2006/relationships/image" Target="../media/image49.png"/><Relationship Id="rId6" Type="http://schemas.openxmlformats.org/officeDocument/2006/relationships/hyperlink" Target="https://arxiv.org/pdf/1609.02907.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hyperlink" Target="https://arxiv.org/pdf/1609.02907.pdf" TargetMode="External"/><Relationship Id="rId6"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49.png"/><Relationship Id="rId5" Type="http://schemas.openxmlformats.org/officeDocument/2006/relationships/hyperlink" Target="https://arxiv.org/pdf/1609.02907.pdf" TargetMode="External"/><Relationship Id="rId6"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hyperlink" Target="https://arxiv.org/pdf/1609.02907.pdf" TargetMode="External"/><Relationship Id="rId6"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hyperlink" Target="https://arxiv.org/pdf/1609.02907.pdf" TargetMode="External"/><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49.png"/><Relationship Id="rId5" Type="http://schemas.openxmlformats.org/officeDocument/2006/relationships/hyperlink" Target="https://arxiv.org/pdf/1609.02907.pdf" TargetMode="External"/><Relationship Id="rId6"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hyperlink" Target="https://arxiv.org/pdf/1609.02907.pdf" TargetMode="External"/><Relationship Id="rId5" Type="http://schemas.openxmlformats.org/officeDocument/2006/relationships/image" Target="../media/image21.png"/><Relationship Id="rId6" Type="http://schemas.openxmlformats.org/officeDocument/2006/relationships/image" Target="../media/image49.png"/><Relationship Id="rId7"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50.png"/><Relationship Id="rId6" Type="http://schemas.openxmlformats.org/officeDocument/2006/relationships/hyperlink" Target="https://arxiv.org/pdf/1609.02907.pdf" TargetMode="External"/><Relationship Id="rId7"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34.png"/><Relationship Id="rId7" Type="http://schemas.openxmlformats.org/officeDocument/2006/relationships/image" Target="../media/image50.png"/><Relationship Id="rId8" Type="http://schemas.openxmlformats.org/officeDocument/2006/relationships/hyperlink" Target="https://arxiv.org/pdf/1609.02907.pdf"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5.png"/><Relationship Id="rId4" Type="http://schemas.openxmlformats.org/officeDocument/2006/relationships/image" Target="../media/image37.png"/><Relationship Id="rId5" Type="http://schemas.openxmlformats.org/officeDocument/2006/relationships/image" Target="../media/image58.png"/><Relationship Id="rId6" Type="http://schemas.openxmlformats.org/officeDocument/2006/relationships/image" Target="../media/image53.png"/><Relationship Id="rId7" Type="http://schemas.openxmlformats.org/officeDocument/2006/relationships/hyperlink" Target="https://arxiv.org/pdf/1609.02907.pdf"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27.png"/><Relationship Id="rId9" Type="http://schemas.openxmlformats.org/officeDocument/2006/relationships/hyperlink" Target="https://arxiv.org/pdf/1609.02907.pdf" TargetMode="External"/><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66.png"/><Relationship Id="rId8"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61.png"/><Relationship Id="rId5" Type="http://schemas.openxmlformats.org/officeDocument/2006/relationships/image" Target="../media/image67.png"/><Relationship Id="rId6" Type="http://schemas.openxmlformats.org/officeDocument/2006/relationships/image" Target="../media/image7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72.png"/><Relationship Id="rId9" Type="http://schemas.openxmlformats.org/officeDocument/2006/relationships/image" Target="../media/image75.png"/><Relationship Id="rId5" Type="http://schemas.openxmlformats.org/officeDocument/2006/relationships/image" Target="../media/image74.png"/><Relationship Id="rId6" Type="http://schemas.openxmlformats.org/officeDocument/2006/relationships/image" Target="../media/image65.png"/><Relationship Id="rId7" Type="http://schemas.openxmlformats.org/officeDocument/2006/relationships/image" Target="../media/image69.png"/><Relationship Id="rId8"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image" Target="../media/image72.png"/><Relationship Id="rId11" Type="http://schemas.openxmlformats.org/officeDocument/2006/relationships/image" Target="../media/image86.png"/><Relationship Id="rId10" Type="http://schemas.openxmlformats.org/officeDocument/2006/relationships/image" Target="../media/image76.png"/><Relationship Id="rId9" Type="http://schemas.openxmlformats.org/officeDocument/2006/relationships/image" Target="../media/image87.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3.png"/><Relationship Id="rId8"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1.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3.png"/><Relationship Id="rId7" Type="http://schemas.openxmlformats.org/officeDocument/2006/relationships/image" Target="../media/image78.png"/></Relationships>
</file>

<file path=ppt/slides/_rels/slide49.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83.png"/><Relationship Id="rId13" Type="http://schemas.openxmlformats.org/officeDocument/2006/relationships/image" Target="../media/image90.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1.png"/><Relationship Id="rId4" Type="http://schemas.openxmlformats.org/officeDocument/2006/relationships/image" Target="../media/image69.png"/><Relationship Id="rId9" Type="http://schemas.openxmlformats.org/officeDocument/2006/relationships/image" Target="../media/image88.png"/><Relationship Id="rId14" Type="http://schemas.openxmlformats.org/officeDocument/2006/relationships/image" Target="../media/image72.png"/><Relationship Id="rId5" Type="http://schemas.openxmlformats.org/officeDocument/2006/relationships/image" Target="../media/image89.png"/><Relationship Id="rId6" Type="http://schemas.openxmlformats.org/officeDocument/2006/relationships/image" Target="../media/image81.png"/><Relationship Id="rId7" Type="http://schemas.openxmlformats.org/officeDocument/2006/relationships/image" Target="../media/image74.png"/><Relationship Id="rId8"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23.png"/><Relationship Id="rId12" Type="http://schemas.openxmlformats.org/officeDocument/2006/relationships/image" Target="../media/image72.pn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1.png"/><Relationship Id="rId4" Type="http://schemas.openxmlformats.org/officeDocument/2006/relationships/image" Target="../media/image69.png"/><Relationship Id="rId9"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81.png"/><Relationship Id="rId7" Type="http://schemas.openxmlformats.org/officeDocument/2006/relationships/image" Target="../media/image74.png"/><Relationship Id="rId8"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94.png"/><Relationship Id="rId5" Type="http://schemas.openxmlformats.org/officeDocument/2006/relationships/image" Target="../media/image98.png"/><Relationship Id="rId6" Type="http://schemas.openxmlformats.org/officeDocument/2006/relationships/image" Target="../media/image9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58.png"/><Relationship Id="rId9" Type="http://schemas.openxmlformats.org/officeDocument/2006/relationships/image" Target="../media/image99.png"/><Relationship Id="rId5" Type="http://schemas.openxmlformats.org/officeDocument/2006/relationships/image" Target="../media/image37.png"/><Relationship Id="rId6" Type="http://schemas.openxmlformats.org/officeDocument/2006/relationships/image" Target="../media/image53.png"/><Relationship Id="rId7" Type="http://schemas.openxmlformats.org/officeDocument/2006/relationships/image" Target="../media/image94.png"/><Relationship Id="rId8" Type="http://schemas.openxmlformats.org/officeDocument/2006/relationships/image" Target="../media/image9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image" Target="../media/image96.png"/><Relationship Id="rId5"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7.png"/><Relationship Id="rId4" Type="http://schemas.openxmlformats.org/officeDocument/2006/relationships/hyperlink" Target="https://arxiv.org/pdf/2006.11583.pdf"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image" Target="../media/image55.png"/><Relationship Id="rId5" Type="http://schemas.openxmlformats.org/officeDocument/2006/relationships/image" Target="../media/image58.png"/><Relationship Id="rId6" Type="http://schemas.openxmlformats.org/officeDocument/2006/relationships/image" Target="../media/image103.png"/><Relationship Id="rId7" Type="http://schemas.openxmlformats.org/officeDocument/2006/relationships/image" Target="../media/image105.png"/><Relationship Id="rId8" Type="http://schemas.openxmlformats.org/officeDocument/2006/relationships/hyperlink" Target="https://arxiv.org/pdf/2006.11583.pdf"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5.png"/><Relationship Id="rId4" Type="http://schemas.openxmlformats.org/officeDocument/2006/relationships/image" Target="../media/image37.png"/><Relationship Id="rId5" Type="http://schemas.openxmlformats.org/officeDocument/2006/relationships/image" Target="../media/image103.png"/><Relationship Id="rId6" Type="http://schemas.openxmlformats.org/officeDocument/2006/relationships/image" Target="../media/image105.png"/><Relationship Id="rId7" Type="http://schemas.openxmlformats.org/officeDocument/2006/relationships/hyperlink" Target="https://arxiv.org/pdf/2006.11583.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103.png"/><Relationship Id="rId5" Type="http://schemas.openxmlformats.org/officeDocument/2006/relationships/image" Target="../media/image105.png"/><Relationship Id="rId6" Type="http://schemas.openxmlformats.org/officeDocument/2006/relationships/image" Target="../media/image37.png"/><Relationship Id="rId7" Type="http://schemas.openxmlformats.org/officeDocument/2006/relationships/hyperlink" Target="https://arxiv.org/pdf/2006.11583.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16.png"/><Relationship Id="rId13" Type="http://schemas.openxmlformats.org/officeDocument/2006/relationships/image" Target="../media/image117.png"/><Relationship Id="rId12" Type="http://schemas.openxmlformats.org/officeDocument/2006/relationships/image" Target="../media/image125.png"/><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10.png"/><Relationship Id="rId4" Type="http://schemas.openxmlformats.org/officeDocument/2006/relationships/image" Target="../media/image55.png"/><Relationship Id="rId9" Type="http://schemas.openxmlformats.org/officeDocument/2006/relationships/image" Target="../media/image122.png"/><Relationship Id="rId5" Type="http://schemas.openxmlformats.org/officeDocument/2006/relationships/image" Target="../media/image111.png"/><Relationship Id="rId6" Type="http://schemas.openxmlformats.org/officeDocument/2006/relationships/image" Target="../media/image119.png"/><Relationship Id="rId7" Type="http://schemas.openxmlformats.org/officeDocument/2006/relationships/image" Target="../media/image107.png"/><Relationship Id="rId8" Type="http://schemas.openxmlformats.org/officeDocument/2006/relationships/image" Target="../media/image1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34.png"/><Relationship Id="rId4" Type="http://schemas.openxmlformats.org/officeDocument/2006/relationships/image" Target="../media/image132.png"/><Relationship Id="rId5" Type="http://schemas.openxmlformats.org/officeDocument/2006/relationships/image" Target="../media/image136.png"/><Relationship Id="rId6" Type="http://schemas.openxmlformats.org/officeDocument/2006/relationships/image" Target="../media/image128.png"/><Relationship Id="rId7" Type="http://schemas.openxmlformats.org/officeDocument/2006/relationships/image" Target="../media/image1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3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3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4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5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4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4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83" name="Shape 83"/>
        <p:cNvGrpSpPr/>
        <p:nvPr/>
      </p:nvGrpSpPr>
      <p:grpSpPr>
        <a:xfrm>
          <a:off x="0" y="0"/>
          <a:ext cx="0" cy="0"/>
          <a:chOff x="0" y="0"/>
          <a:chExt cx="0" cy="0"/>
        </a:xfrm>
      </p:grpSpPr>
      <p:cxnSp>
        <p:nvCxnSpPr>
          <p:cNvPr id="84" name="Google Shape;84;p13"/>
          <p:cNvCxnSpPr/>
          <p:nvPr/>
        </p:nvCxnSpPr>
        <p:spPr>
          <a:xfrm>
            <a:off x="3893217" y="3031967"/>
            <a:ext cx="10501566" cy="0"/>
          </a:xfrm>
          <a:prstGeom prst="straightConnector1">
            <a:avLst/>
          </a:prstGeom>
          <a:noFill/>
          <a:ln cap="rnd" cmpd="sng" w="19050">
            <a:solidFill>
              <a:srgbClr val="FFFFFF"/>
            </a:solidFill>
            <a:prstDash val="solid"/>
            <a:round/>
            <a:headEnd len="sm" w="sm" type="none"/>
            <a:tailEnd len="sm" w="sm" type="none"/>
          </a:ln>
        </p:spPr>
      </p:cxnSp>
      <p:pic>
        <p:nvPicPr>
          <p:cNvPr id="85" name="Google Shape;85;p13"/>
          <p:cNvPicPr preferRelativeResize="0"/>
          <p:nvPr/>
        </p:nvPicPr>
        <p:blipFill rotWithShape="1">
          <a:blip r:embed="rId3">
            <a:alphaModFix/>
          </a:blip>
          <a:srcRect b="0" l="0" r="0" t="0"/>
          <a:stretch/>
        </p:blipFill>
        <p:spPr>
          <a:xfrm>
            <a:off x="539468" y="434386"/>
            <a:ext cx="11698999" cy="2592819"/>
          </a:xfrm>
          <a:prstGeom prst="rect">
            <a:avLst/>
          </a:prstGeom>
          <a:noFill/>
          <a:ln>
            <a:noFill/>
          </a:ln>
        </p:spPr>
      </p:pic>
      <p:pic>
        <p:nvPicPr>
          <p:cNvPr id="86" name="Google Shape;86;p13"/>
          <p:cNvPicPr preferRelativeResize="0"/>
          <p:nvPr/>
        </p:nvPicPr>
        <p:blipFill rotWithShape="1">
          <a:blip r:embed="rId4">
            <a:alphaModFix/>
          </a:blip>
          <a:srcRect b="0" l="0" r="0" t="0"/>
          <a:stretch/>
        </p:blipFill>
        <p:spPr>
          <a:xfrm>
            <a:off x="15301886" y="434386"/>
            <a:ext cx="2380978" cy="2380978"/>
          </a:xfrm>
          <a:prstGeom prst="rect">
            <a:avLst/>
          </a:prstGeom>
          <a:noFill/>
          <a:ln>
            <a:noFill/>
          </a:ln>
        </p:spPr>
      </p:pic>
      <p:sp>
        <p:nvSpPr>
          <p:cNvPr id="87" name="Google Shape;87;p13"/>
          <p:cNvSpPr txBox="1"/>
          <p:nvPr/>
        </p:nvSpPr>
        <p:spPr>
          <a:xfrm>
            <a:off x="1028700" y="3554220"/>
            <a:ext cx="16230600" cy="247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FFFFFF"/>
                </a:solidFill>
                <a:latin typeface="Arimo"/>
                <a:ea typeface="Arimo"/>
                <a:cs typeface="Arimo"/>
                <a:sym typeface="Arimo"/>
              </a:rPr>
              <a:t>Phát hiện và nhận dạng hành vi bạo lực trong học đường</a:t>
            </a:r>
            <a:endParaRPr b="0" i="0" sz="1400" u="none" cap="none" strike="noStrike">
              <a:solidFill>
                <a:srgbClr val="000000"/>
              </a:solidFill>
              <a:latin typeface="Arial"/>
              <a:ea typeface="Arial"/>
              <a:cs typeface="Arial"/>
              <a:sym typeface="Arial"/>
            </a:endParaRPr>
          </a:p>
        </p:txBody>
      </p:sp>
      <p:sp>
        <p:nvSpPr>
          <p:cNvPr id="88" name="Google Shape;88;p13"/>
          <p:cNvSpPr txBox="1"/>
          <p:nvPr/>
        </p:nvSpPr>
        <p:spPr>
          <a:xfrm>
            <a:off x="1654743" y="6487035"/>
            <a:ext cx="14978514" cy="1066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000"/>
              <a:buFont typeface="Arial"/>
              <a:buNone/>
            </a:pPr>
            <a:r>
              <a:rPr b="0" i="0" lang="en-US" sz="3000" u="none" cap="none" strike="noStrike">
                <a:solidFill>
                  <a:srgbClr val="FFFFFF"/>
                </a:solidFill>
                <a:latin typeface="Arimo"/>
                <a:ea typeface="Arimo"/>
                <a:cs typeface="Arimo"/>
                <a:sym typeface="Arimo"/>
              </a:rPr>
              <a:t>Sinh viện thực hiện: Nguyễn Quốc Trọng, Tạ Công Phi, Thái Thi Kim Yến, Tăng Ngọc Phụng</a:t>
            </a:r>
            <a:endParaRPr b="0" i="0" sz="1400" u="none" cap="none" strike="noStrike">
              <a:solidFill>
                <a:srgbClr val="000000"/>
              </a:solidFill>
              <a:latin typeface="Arial"/>
              <a:ea typeface="Arial"/>
              <a:cs typeface="Arial"/>
              <a:sym typeface="Arial"/>
            </a:endParaRPr>
          </a:p>
        </p:txBody>
      </p:sp>
      <p:sp>
        <p:nvSpPr>
          <p:cNvPr id="89" name="Google Shape;89;p13"/>
          <p:cNvSpPr txBox="1"/>
          <p:nvPr/>
        </p:nvSpPr>
        <p:spPr>
          <a:xfrm>
            <a:off x="1654743" y="7660082"/>
            <a:ext cx="14978514" cy="533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3000"/>
              <a:buFont typeface="Arial"/>
              <a:buNone/>
            </a:pPr>
            <a:r>
              <a:rPr b="0" i="0" lang="en-US" sz="3000" u="none" cap="none" strike="noStrike">
                <a:solidFill>
                  <a:srgbClr val="FFFFFF"/>
                </a:solidFill>
                <a:latin typeface="Arimo"/>
                <a:ea typeface="Arimo"/>
                <a:cs typeface="Arimo"/>
                <a:sym typeface="Arimo"/>
              </a:rPr>
              <a:t>Giảng viên hướng dẫn: ThS. Trần Thanh Nhã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3">
            <a:alphaModFix/>
          </a:blip>
          <a:srcRect b="0" l="0" r="0" t="0"/>
          <a:stretch/>
        </p:blipFill>
        <p:spPr>
          <a:xfrm>
            <a:off x="4050575" y="1154575"/>
            <a:ext cx="10186850" cy="9132425"/>
          </a:xfrm>
          <a:prstGeom prst="rect">
            <a:avLst/>
          </a:prstGeom>
          <a:noFill/>
          <a:ln>
            <a:noFill/>
          </a:ln>
        </p:spPr>
      </p:pic>
      <p:sp>
        <p:nvSpPr>
          <p:cNvPr id="160" name="Google Shape;160;p22"/>
          <p:cNvSpPr txBox="1"/>
          <p:nvPr/>
        </p:nvSpPr>
        <p:spPr>
          <a:xfrm>
            <a:off x="5126400" y="118525"/>
            <a:ext cx="8035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CONVOLUTION - CNN</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136" name="Shape 1136"/>
        <p:cNvGrpSpPr/>
        <p:nvPr/>
      </p:nvGrpSpPr>
      <p:grpSpPr>
        <a:xfrm>
          <a:off x="0" y="0"/>
          <a:ext cx="0" cy="0"/>
          <a:chOff x="0" y="0"/>
          <a:chExt cx="0" cy="0"/>
        </a:xfrm>
      </p:grpSpPr>
      <p:pic>
        <p:nvPicPr>
          <p:cNvPr id="1137" name="Google Shape;1137;p112"/>
          <p:cNvPicPr preferRelativeResize="0"/>
          <p:nvPr/>
        </p:nvPicPr>
        <p:blipFill rotWithShape="1">
          <a:blip r:embed="rId3">
            <a:alphaModFix/>
          </a:blip>
          <a:srcRect b="0" l="0" r="0" t="0"/>
          <a:stretch/>
        </p:blipFill>
        <p:spPr>
          <a:xfrm>
            <a:off x="1028700" y="1028700"/>
            <a:ext cx="16230600" cy="522680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41" name="Shape 1141"/>
        <p:cNvGrpSpPr/>
        <p:nvPr/>
      </p:nvGrpSpPr>
      <p:grpSpPr>
        <a:xfrm>
          <a:off x="0" y="0"/>
          <a:ext cx="0" cy="0"/>
          <a:chOff x="0" y="0"/>
          <a:chExt cx="0" cy="0"/>
        </a:xfrm>
      </p:grpSpPr>
      <p:graphicFrame>
        <p:nvGraphicFramePr>
          <p:cNvPr id="1142" name="Google Shape;1142;p113"/>
          <p:cNvGraphicFramePr/>
          <p:nvPr/>
        </p:nvGraphicFramePr>
        <p:xfrm>
          <a:off x="451623" y="1409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Dataset Movie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Train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Val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Loss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43.57%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59.05%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87.69%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70.96%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86.01%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56.06%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Recall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82.86%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65.43%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F1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84.28%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60.29%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pic>
        <p:nvPicPr>
          <p:cNvPr id="1143" name="Google Shape;1143;p113"/>
          <p:cNvPicPr preferRelativeResize="0"/>
          <p:nvPr/>
        </p:nvPicPr>
        <p:blipFill rotWithShape="1">
          <a:blip r:embed="rId3">
            <a:alphaModFix/>
          </a:blip>
          <a:srcRect b="0" l="0" r="0" t="0"/>
          <a:stretch/>
        </p:blipFill>
        <p:spPr>
          <a:xfrm>
            <a:off x="10893003" y="2293751"/>
            <a:ext cx="6939555" cy="56795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147" name="Shape 1147"/>
        <p:cNvGrpSpPr/>
        <p:nvPr/>
      </p:nvGrpSpPr>
      <p:grpSpPr>
        <a:xfrm>
          <a:off x="0" y="0"/>
          <a:ext cx="0" cy="0"/>
          <a:chOff x="0" y="0"/>
          <a:chExt cx="0" cy="0"/>
        </a:xfrm>
      </p:grpSpPr>
      <p:pic>
        <p:nvPicPr>
          <p:cNvPr id="1148" name="Google Shape;1148;p114"/>
          <p:cNvPicPr preferRelativeResize="0"/>
          <p:nvPr/>
        </p:nvPicPr>
        <p:blipFill rotWithShape="1">
          <a:blip r:embed="rId3">
            <a:alphaModFix/>
          </a:blip>
          <a:srcRect b="0" l="0" r="0" t="0"/>
          <a:stretch/>
        </p:blipFill>
        <p:spPr>
          <a:xfrm>
            <a:off x="1028700" y="1028700"/>
            <a:ext cx="16230600" cy="622459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52" name="Shape 1152"/>
        <p:cNvGrpSpPr/>
        <p:nvPr/>
      </p:nvGrpSpPr>
      <p:grpSpPr>
        <a:xfrm>
          <a:off x="0" y="0"/>
          <a:ext cx="0" cy="0"/>
          <a:chOff x="0" y="0"/>
          <a:chExt cx="0" cy="0"/>
        </a:xfrm>
      </p:grpSpPr>
      <p:sp>
        <p:nvSpPr>
          <p:cNvPr id="1153" name="Google Shape;1153;p115"/>
          <p:cNvSpPr txBox="1"/>
          <p:nvPr/>
        </p:nvSpPr>
        <p:spPr>
          <a:xfrm>
            <a:off x="5820909" y="1231900"/>
            <a:ext cx="10786043" cy="7737475"/>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Khác biệt với mô hình GCNConv là  mô hình NNConv không sử dụng bậc của đỉnh giống.</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000000"/>
              </a:solidFill>
              <a:latin typeface="Arimo"/>
              <a:ea typeface="Arimo"/>
              <a:cs typeface="Arimo"/>
              <a:sym typeface="Arimo"/>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Ở mô hình NNConv đã khắc phục nhược điểm ở mô hình GCNConv khi mỗi cạnh bao gồm 8 đặc trưng và giá trị của 8 đặc trưng ở mỗi cạnh đều khác nhau. Trong khi mô hình GCN thì trọng số của tất cả các cạnh luôn bằng 1.</a:t>
            </a:r>
            <a:endParaRPr b="0" i="0" sz="1400" u="none" cap="none" strike="noStrike">
              <a:solidFill>
                <a:srgbClr val="000000"/>
              </a:solidFill>
              <a:latin typeface="Arial"/>
              <a:ea typeface="Arial"/>
              <a:cs typeface="Arial"/>
              <a:sym typeface="Arial"/>
            </a:endParaRPr>
          </a:p>
        </p:txBody>
      </p:sp>
      <p:sp>
        <p:nvSpPr>
          <p:cNvPr id="1154" name="Google Shape;1154;p115"/>
          <p:cNvSpPr txBox="1"/>
          <p:nvPr/>
        </p:nvSpPr>
        <p:spPr>
          <a:xfrm>
            <a:off x="1028700" y="4495800"/>
            <a:ext cx="5444557" cy="125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Đánh giá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158" name="Shape 1158"/>
        <p:cNvGrpSpPr/>
        <p:nvPr/>
      </p:nvGrpSpPr>
      <p:grpSpPr>
        <a:xfrm>
          <a:off x="0" y="0"/>
          <a:ext cx="0" cy="0"/>
          <a:chOff x="0" y="0"/>
          <a:chExt cx="0" cy="0"/>
        </a:xfrm>
      </p:grpSpPr>
      <p:sp>
        <p:nvSpPr>
          <p:cNvPr id="1159" name="Google Shape;1159;p116"/>
          <p:cNvSpPr txBox="1"/>
          <p:nvPr/>
        </p:nvSpPr>
        <p:spPr>
          <a:xfrm>
            <a:off x="1028700" y="1000125"/>
            <a:ext cx="16230600"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1" i="0" lang="en-US" sz="5000" u="none" cap="none" strike="noStrike">
                <a:solidFill>
                  <a:srgbClr val="000000"/>
                </a:solidFill>
                <a:latin typeface="Arimo"/>
                <a:ea typeface="Arimo"/>
                <a:cs typeface="Arimo"/>
                <a:sym typeface="Arimo"/>
              </a:rPr>
              <a:t>4.2.3 Mô hình A3TGCN</a:t>
            </a:r>
            <a:endParaRPr b="0" i="0" sz="1400" u="none" cap="none" strike="noStrike">
              <a:solidFill>
                <a:srgbClr val="000000"/>
              </a:solidFill>
              <a:latin typeface="Arial"/>
              <a:ea typeface="Arial"/>
              <a:cs typeface="Arial"/>
              <a:sym typeface="Arial"/>
            </a:endParaRPr>
          </a:p>
        </p:txBody>
      </p:sp>
      <p:sp>
        <p:nvSpPr>
          <p:cNvPr id="1160" name="Google Shape;1160;p116"/>
          <p:cNvSpPr txBox="1"/>
          <p:nvPr/>
        </p:nvSpPr>
        <p:spPr>
          <a:xfrm>
            <a:off x="1028700" y="2195884"/>
            <a:ext cx="16230600" cy="2339100"/>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Sử dụng đặc trưng của đỉnh và ma trận kề (edge = 1)</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Sử dụng nhiều khung xương trong khi 2 mô hình đề xuất trước đó chỉ sử dụng 1 khung xương.</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64" name="Shape 1164"/>
        <p:cNvGrpSpPr/>
        <p:nvPr/>
      </p:nvGrpSpPr>
      <p:grpSpPr>
        <a:xfrm>
          <a:off x="0" y="0"/>
          <a:ext cx="0" cy="0"/>
          <a:chOff x="0" y="0"/>
          <a:chExt cx="0" cy="0"/>
        </a:xfrm>
      </p:grpSpPr>
      <p:grpSp>
        <p:nvGrpSpPr>
          <p:cNvPr id="1165" name="Google Shape;1165;p117"/>
          <p:cNvGrpSpPr/>
          <p:nvPr/>
        </p:nvGrpSpPr>
        <p:grpSpPr>
          <a:xfrm>
            <a:off x="10937675" y="3210215"/>
            <a:ext cx="2721898" cy="3410988"/>
            <a:chOff x="-127725" y="0"/>
            <a:chExt cx="812700" cy="1018446"/>
          </a:xfrm>
        </p:grpSpPr>
        <p:sp>
          <p:nvSpPr>
            <p:cNvPr id="1166" name="Google Shape;1166;p117"/>
            <p:cNvSpPr/>
            <p:nvPr/>
          </p:nvSpPr>
          <p:spPr>
            <a:xfrm>
              <a:off x="0" y="0"/>
              <a:ext cx="520681" cy="1018446"/>
            </a:xfrm>
            <a:custGeom>
              <a:rect b="b" l="l" r="r" t="t"/>
              <a:pathLst>
                <a:path extrusionOk="0" h="1018446" w="520681">
                  <a:moveTo>
                    <a:pt x="226415" y="0"/>
                  </a:moveTo>
                  <a:lnTo>
                    <a:pt x="294265" y="0"/>
                  </a:lnTo>
                  <a:cubicBezTo>
                    <a:pt x="419311" y="0"/>
                    <a:pt x="520681" y="101370"/>
                    <a:pt x="520681" y="226415"/>
                  </a:cubicBezTo>
                  <a:lnTo>
                    <a:pt x="520681" y="792031"/>
                  </a:lnTo>
                  <a:cubicBezTo>
                    <a:pt x="520681" y="917077"/>
                    <a:pt x="419311" y="1018446"/>
                    <a:pt x="294265" y="1018446"/>
                  </a:cubicBezTo>
                  <a:lnTo>
                    <a:pt x="226415" y="1018446"/>
                  </a:lnTo>
                  <a:cubicBezTo>
                    <a:pt x="101370" y="1018446"/>
                    <a:pt x="0" y="917077"/>
                    <a:pt x="0" y="792031"/>
                  </a:cubicBezTo>
                  <a:lnTo>
                    <a:pt x="0" y="226415"/>
                  </a:lnTo>
                  <a:cubicBezTo>
                    <a:pt x="0" y="101370"/>
                    <a:pt x="101370" y="0"/>
                    <a:pt x="226415"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17"/>
            <p:cNvSpPr txBox="1"/>
            <p:nvPr/>
          </p:nvSpPr>
          <p:spPr>
            <a:xfrm>
              <a:off x="-127725" y="46546"/>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4</a:t>
              </a:r>
              <a:endParaRPr b="0" i="0" sz="1400" u="none" cap="none" strike="noStrike">
                <a:solidFill>
                  <a:srgbClr val="000000"/>
                </a:solidFill>
                <a:latin typeface="Arial"/>
                <a:ea typeface="Arial"/>
                <a:cs typeface="Arial"/>
                <a:sym typeface="Arial"/>
              </a:endParaRPr>
            </a:p>
          </p:txBody>
        </p:sp>
      </p:grpSp>
      <p:grpSp>
        <p:nvGrpSpPr>
          <p:cNvPr id="1168" name="Google Shape;1168;p117"/>
          <p:cNvGrpSpPr/>
          <p:nvPr/>
        </p:nvGrpSpPr>
        <p:grpSpPr>
          <a:xfrm>
            <a:off x="8434375" y="3210215"/>
            <a:ext cx="2721898" cy="3410988"/>
            <a:chOff x="-146703" y="0"/>
            <a:chExt cx="812700" cy="1018446"/>
          </a:xfrm>
        </p:grpSpPr>
        <p:sp>
          <p:nvSpPr>
            <p:cNvPr id="1169" name="Google Shape;1169;p117"/>
            <p:cNvSpPr/>
            <p:nvPr/>
          </p:nvSpPr>
          <p:spPr>
            <a:xfrm>
              <a:off x="0" y="0"/>
              <a:ext cx="520681" cy="1018446"/>
            </a:xfrm>
            <a:custGeom>
              <a:rect b="b" l="l" r="r" t="t"/>
              <a:pathLst>
                <a:path extrusionOk="0" h="1018446" w="520681">
                  <a:moveTo>
                    <a:pt x="226415" y="0"/>
                  </a:moveTo>
                  <a:lnTo>
                    <a:pt x="294265" y="0"/>
                  </a:lnTo>
                  <a:cubicBezTo>
                    <a:pt x="419311" y="0"/>
                    <a:pt x="520681" y="101370"/>
                    <a:pt x="520681" y="226415"/>
                  </a:cubicBezTo>
                  <a:lnTo>
                    <a:pt x="520681" y="792031"/>
                  </a:lnTo>
                  <a:cubicBezTo>
                    <a:pt x="520681" y="917077"/>
                    <a:pt x="419311" y="1018446"/>
                    <a:pt x="294265" y="1018446"/>
                  </a:cubicBezTo>
                  <a:lnTo>
                    <a:pt x="226415" y="1018446"/>
                  </a:lnTo>
                  <a:cubicBezTo>
                    <a:pt x="101370" y="1018446"/>
                    <a:pt x="0" y="917077"/>
                    <a:pt x="0" y="792031"/>
                  </a:cubicBezTo>
                  <a:lnTo>
                    <a:pt x="0" y="226415"/>
                  </a:lnTo>
                  <a:cubicBezTo>
                    <a:pt x="0" y="101370"/>
                    <a:pt x="101370" y="0"/>
                    <a:pt x="226415"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17"/>
            <p:cNvSpPr txBox="1"/>
            <p:nvPr/>
          </p:nvSpPr>
          <p:spPr>
            <a:xfrm>
              <a:off x="-146703" y="46546"/>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8</a:t>
              </a:r>
              <a:endParaRPr b="0" i="0" sz="1400" u="none" cap="none" strike="noStrike">
                <a:solidFill>
                  <a:srgbClr val="000000"/>
                </a:solidFill>
                <a:latin typeface="Arial"/>
                <a:ea typeface="Arial"/>
                <a:cs typeface="Arial"/>
                <a:sym typeface="Arial"/>
              </a:endParaRPr>
            </a:p>
          </p:txBody>
        </p:sp>
      </p:grpSp>
      <p:grpSp>
        <p:nvGrpSpPr>
          <p:cNvPr id="1171" name="Google Shape;1171;p117"/>
          <p:cNvGrpSpPr/>
          <p:nvPr/>
        </p:nvGrpSpPr>
        <p:grpSpPr>
          <a:xfrm>
            <a:off x="3630501" y="3210215"/>
            <a:ext cx="2721898" cy="3410988"/>
            <a:chOff x="-122846" y="0"/>
            <a:chExt cx="812700" cy="1018446"/>
          </a:xfrm>
        </p:grpSpPr>
        <p:sp>
          <p:nvSpPr>
            <p:cNvPr id="1172" name="Google Shape;1172;p117"/>
            <p:cNvSpPr/>
            <p:nvPr/>
          </p:nvSpPr>
          <p:spPr>
            <a:xfrm>
              <a:off x="0" y="0"/>
              <a:ext cx="520681" cy="1018446"/>
            </a:xfrm>
            <a:custGeom>
              <a:rect b="b" l="l" r="r" t="t"/>
              <a:pathLst>
                <a:path extrusionOk="0" h="1018446" w="520681">
                  <a:moveTo>
                    <a:pt x="226415" y="0"/>
                  </a:moveTo>
                  <a:lnTo>
                    <a:pt x="294265" y="0"/>
                  </a:lnTo>
                  <a:cubicBezTo>
                    <a:pt x="419311" y="0"/>
                    <a:pt x="520681" y="101370"/>
                    <a:pt x="520681" y="226415"/>
                  </a:cubicBezTo>
                  <a:lnTo>
                    <a:pt x="520681" y="792031"/>
                  </a:lnTo>
                  <a:cubicBezTo>
                    <a:pt x="520681" y="917077"/>
                    <a:pt x="419311" y="1018446"/>
                    <a:pt x="294265" y="1018446"/>
                  </a:cubicBezTo>
                  <a:lnTo>
                    <a:pt x="226415" y="1018446"/>
                  </a:lnTo>
                  <a:cubicBezTo>
                    <a:pt x="101370" y="1018446"/>
                    <a:pt x="0" y="917077"/>
                    <a:pt x="0" y="792031"/>
                  </a:cubicBezTo>
                  <a:lnTo>
                    <a:pt x="0" y="226415"/>
                  </a:lnTo>
                  <a:cubicBezTo>
                    <a:pt x="0" y="101370"/>
                    <a:pt x="101370" y="0"/>
                    <a:pt x="226415"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17"/>
            <p:cNvSpPr txBox="1"/>
            <p:nvPr/>
          </p:nvSpPr>
          <p:spPr>
            <a:xfrm>
              <a:off x="-122846" y="45651"/>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A3TGCN</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32</a:t>
              </a:r>
              <a:endParaRPr b="0" i="0" sz="1400" u="none" cap="none" strike="noStrike">
                <a:solidFill>
                  <a:srgbClr val="000000"/>
                </a:solidFill>
                <a:latin typeface="Arial"/>
                <a:ea typeface="Arial"/>
                <a:cs typeface="Arial"/>
                <a:sym typeface="Arial"/>
              </a:endParaRPr>
            </a:p>
          </p:txBody>
        </p:sp>
      </p:grpSp>
      <p:grpSp>
        <p:nvGrpSpPr>
          <p:cNvPr id="1174" name="Google Shape;1174;p117"/>
          <p:cNvGrpSpPr/>
          <p:nvPr/>
        </p:nvGrpSpPr>
        <p:grpSpPr>
          <a:xfrm>
            <a:off x="5992663" y="3210215"/>
            <a:ext cx="2721898" cy="3410988"/>
            <a:chOff x="-147293" y="0"/>
            <a:chExt cx="812700" cy="1018446"/>
          </a:xfrm>
        </p:grpSpPr>
        <p:sp>
          <p:nvSpPr>
            <p:cNvPr id="1175" name="Google Shape;1175;p117"/>
            <p:cNvSpPr/>
            <p:nvPr/>
          </p:nvSpPr>
          <p:spPr>
            <a:xfrm>
              <a:off x="0" y="0"/>
              <a:ext cx="520681" cy="1018446"/>
            </a:xfrm>
            <a:custGeom>
              <a:rect b="b" l="l" r="r" t="t"/>
              <a:pathLst>
                <a:path extrusionOk="0" h="1018446" w="520681">
                  <a:moveTo>
                    <a:pt x="226415" y="0"/>
                  </a:moveTo>
                  <a:lnTo>
                    <a:pt x="294265" y="0"/>
                  </a:lnTo>
                  <a:cubicBezTo>
                    <a:pt x="419311" y="0"/>
                    <a:pt x="520681" y="101370"/>
                    <a:pt x="520681" y="226415"/>
                  </a:cubicBezTo>
                  <a:lnTo>
                    <a:pt x="520681" y="792031"/>
                  </a:lnTo>
                  <a:cubicBezTo>
                    <a:pt x="520681" y="917077"/>
                    <a:pt x="419311" y="1018446"/>
                    <a:pt x="294265" y="1018446"/>
                  </a:cubicBezTo>
                  <a:lnTo>
                    <a:pt x="226415" y="1018446"/>
                  </a:lnTo>
                  <a:cubicBezTo>
                    <a:pt x="101370" y="1018446"/>
                    <a:pt x="0" y="917077"/>
                    <a:pt x="0" y="792031"/>
                  </a:cubicBezTo>
                  <a:lnTo>
                    <a:pt x="0" y="226415"/>
                  </a:lnTo>
                  <a:cubicBezTo>
                    <a:pt x="0" y="101370"/>
                    <a:pt x="101370" y="0"/>
                    <a:pt x="226415"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17"/>
            <p:cNvSpPr txBox="1"/>
            <p:nvPr/>
          </p:nvSpPr>
          <p:spPr>
            <a:xfrm>
              <a:off x="-147293" y="45647"/>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16</a:t>
              </a:r>
              <a:endParaRPr b="0" i="0" sz="1400" u="none" cap="none" strike="noStrike">
                <a:solidFill>
                  <a:srgbClr val="000000"/>
                </a:solidFill>
                <a:latin typeface="Arial"/>
                <a:ea typeface="Arial"/>
                <a:cs typeface="Arial"/>
                <a:sym typeface="Arial"/>
              </a:endParaRPr>
            </a:p>
          </p:txBody>
        </p:sp>
      </p:grpSp>
      <p:grpSp>
        <p:nvGrpSpPr>
          <p:cNvPr id="1177" name="Google Shape;1177;p117"/>
          <p:cNvGrpSpPr/>
          <p:nvPr/>
        </p:nvGrpSpPr>
        <p:grpSpPr>
          <a:xfrm>
            <a:off x="13401837" y="3210215"/>
            <a:ext cx="2721902" cy="3410988"/>
            <a:chOff x="-120432" y="0"/>
            <a:chExt cx="812700" cy="1018446"/>
          </a:xfrm>
        </p:grpSpPr>
        <p:sp>
          <p:nvSpPr>
            <p:cNvPr id="1178" name="Google Shape;1178;p117"/>
            <p:cNvSpPr/>
            <p:nvPr/>
          </p:nvSpPr>
          <p:spPr>
            <a:xfrm>
              <a:off x="0" y="0"/>
              <a:ext cx="528203" cy="1018446"/>
            </a:xfrm>
            <a:custGeom>
              <a:rect b="b" l="l" r="r" t="t"/>
              <a:pathLst>
                <a:path extrusionOk="0" h="1018446" w="528203">
                  <a:moveTo>
                    <a:pt x="223191" y="0"/>
                  </a:moveTo>
                  <a:lnTo>
                    <a:pt x="305012" y="0"/>
                  </a:lnTo>
                  <a:cubicBezTo>
                    <a:pt x="428277" y="0"/>
                    <a:pt x="528203" y="99926"/>
                    <a:pt x="528203" y="223191"/>
                  </a:cubicBezTo>
                  <a:lnTo>
                    <a:pt x="528203" y="795256"/>
                  </a:lnTo>
                  <a:cubicBezTo>
                    <a:pt x="528203" y="918520"/>
                    <a:pt x="428277" y="1018446"/>
                    <a:pt x="305012" y="1018446"/>
                  </a:cubicBezTo>
                  <a:lnTo>
                    <a:pt x="223191" y="1018446"/>
                  </a:lnTo>
                  <a:cubicBezTo>
                    <a:pt x="163997" y="1018446"/>
                    <a:pt x="107227" y="994932"/>
                    <a:pt x="65371" y="953075"/>
                  </a:cubicBezTo>
                  <a:cubicBezTo>
                    <a:pt x="23515" y="911219"/>
                    <a:pt x="0" y="854449"/>
                    <a:pt x="0" y="795256"/>
                  </a:cubicBezTo>
                  <a:lnTo>
                    <a:pt x="0" y="223191"/>
                  </a:lnTo>
                  <a:cubicBezTo>
                    <a:pt x="0" y="99926"/>
                    <a:pt x="99926" y="0"/>
                    <a:pt x="223191"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17"/>
            <p:cNvSpPr txBox="1"/>
            <p:nvPr/>
          </p:nvSpPr>
          <p:spPr>
            <a:xfrm>
              <a:off x="-120432" y="46546"/>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2</a:t>
              </a:r>
              <a:endParaRPr b="0" i="0" sz="1400" u="none" cap="none" strike="noStrike">
                <a:solidFill>
                  <a:srgbClr val="000000"/>
                </a:solidFill>
                <a:latin typeface="Arial"/>
                <a:ea typeface="Arial"/>
                <a:cs typeface="Arial"/>
                <a:sym typeface="Arial"/>
              </a:endParaRPr>
            </a:p>
          </p:txBody>
        </p:sp>
      </p:grpSp>
      <p:pic>
        <p:nvPicPr>
          <p:cNvPr id="1180" name="Google Shape;1180;p117"/>
          <p:cNvPicPr preferRelativeResize="0"/>
          <p:nvPr/>
        </p:nvPicPr>
        <p:blipFill rotWithShape="1">
          <a:blip r:embed="rId3">
            <a:alphaModFix/>
          </a:blip>
          <a:srcRect b="0" l="0" r="0" t="0"/>
          <a:stretch/>
        </p:blipFill>
        <p:spPr>
          <a:xfrm>
            <a:off x="377860" y="1028700"/>
            <a:ext cx="372962" cy="372962"/>
          </a:xfrm>
          <a:prstGeom prst="rect">
            <a:avLst/>
          </a:prstGeom>
          <a:noFill/>
          <a:ln>
            <a:noFill/>
          </a:ln>
        </p:spPr>
      </p:pic>
      <p:cxnSp>
        <p:nvCxnSpPr>
          <p:cNvPr id="1181" name="Google Shape;1181;p117"/>
          <p:cNvCxnSpPr/>
          <p:nvPr/>
        </p:nvCxnSpPr>
        <p:spPr>
          <a:xfrm>
            <a:off x="750822" y="1215181"/>
            <a:ext cx="1286200" cy="0"/>
          </a:xfrm>
          <a:prstGeom prst="straightConnector1">
            <a:avLst/>
          </a:prstGeom>
          <a:noFill/>
          <a:ln cap="flat" cmpd="sng" w="95250">
            <a:solidFill>
              <a:srgbClr val="7ED957"/>
            </a:solidFill>
            <a:prstDash val="solid"/>
            <a:round/>
            <a:headEnd len="sm" w="sm" type="none"/>
            <a:tailEnd len="sm" w="sm" type="none"/>
          </a:ln>
        </p:spPr>
      </p:cxnSp>
      <p:cxnSp>
        <p:nvCxnSpPr>
          <p:cNvPr id="1182" name="Google Shape;1182;p117"/>
          <p:cNvCxnSpPr/>
          <p:nvPr/>
        </p:nvCxnSpPr>
        <p:spPr>
          <a:xfrm>
            <a:off x="971814" y="2564204"/>
            <a:ext cx="880993" cy="0"/>
          </a:xfrm>
          <a:prstGeom prst="straightConnector1">
            <a:avLst/>
          </a:prstGeom>
          <a:noFill/>
          <a:ln cap="flat" cmpd="sng" w="95250">
            <a:solidFill>
              <a:srgbClr val="7ED957"/>
            </a:solidFill>
            <a:prstDash val="solid"/>
            <a:round/>
            <a:headEnd len="sm" w="sm" type="none"/>
            <a:tailEnd len="sm" w="sm" type="none"/>
          </a:ln>
        </p:spPr>
      </p:cxnSp>
      <p:cxnSp>
        <p:nvCxnSpPr>
          <p:cNvPr id="1183" name="Google Shape;1183;p117"/>
          <p:cNvCxnSpPr/>
          <p:nvPr/>
        </p:nvCxnSpPr>
        <p:spPr>
          <a:xfrm flipH="1">
            <a:off x="2026767" y="1401662"/>
            <a:ext cx="196736" cy="902574"/>
          </a:xfrm>
          <a:prstGeom prst="straightConnector1">
            <a:avLst/>
          </a:prstGeom>
          <a:noFill/>
          <a:ln cap="flat" cmpd="sng" w="95250">
            <a:solidFill>
              <a:srgbClr val="7ED957"/>
            </a:solidFill>
            <a:prstDash val="solid"/>
            <a:round/>
            <a:headEnd len="sm" w="sm" type="none"/>
            <a:tailEnd len="sm" w="sm" type="none"/>
          </a:ln>
        </p:spPr>
      </p:cxnSp>
      <p:cxnSp>
        <p:nvCxnSpPr>
          <p:cNvPr id="1184" name="Google Shape;1184;p117"/>
          <p:cNvCxnSpPr/>
          <p:nvPr/>
        </p:nvCxnSpPr>
        <p:spPr>
          <a:xfrm>
            <a:off x="564341" y="1401662"/>
            <a:ext cx="241557" cy="902574"/>
          </a:xfrm>
          <a:prstGeom prst="straightConnector1">
            <a:avLst/>
          </a:prstGeom>
          <a:noFill/>
          <a:ln cap="flat" cmpd="sng" w="95250">
            <a:solidFill>
              <a:srgbClr val="7ED957"/>
            </a:solidFill>
            <a:prstDash val="solid"/>
            <a:round/>
            <a:headEnd len="sm" w="sm" type="none"/>
            <a:tailEnd len="sm" w="sm" type="none"/>
          </a:ln>
        </p:spPr>
      </p:cxnSp>
      <p:cxnSp>
        <p:nvCxnSpPr>
          <p:cNvPr id="1185" name="Google Shape;1185;p117"/>
          <p:cNvCxnSpPr/>
          <p:nvPr/>
        </p:nvCxnSpPr>
        <p:spPr>
          <a:xfrm flipH="1">
            <a:off x="619417" y="2677198"/>
            <a:ext cx="186481" cy="667013"/>
          </a:xfrm>
          <a:prstGeom prst="straightConnector1">
            <a:avLst/>
          </a:prstGeom>
          <a:noFill/>
          <a:ln cap="flat" cmpd="sng" w="95250">
            <a:solidFill>
              <a:srgbClr val="7ED957"/>
            </a:solidFill>
            <a:prstDash val="solid"/>
            <a:round/>
            <a:headEnd len="sm" w="sm" type="none"/>
            <a:tailEnd len="sm" w="sm" type="none"/>
          </a:ln>
        </p:spPr>
      </p:cxnSp>
      <p:cxnSp>
        <p:nvCxnSpPr>
          <p:cNvPr id="1186" name="Google Shape;1186;p117"/>
          <p:cNvCxnSpPr/>
          <p:nvPr/>
        </p:nvCxnSpPr>
        <p:spPr>
          <a:xfrm>
            <a:off x="2026767" y="2677198"/>
            <a:ext cx="143479" cy="701801"/>
          </a:xfrm>
          <a:prstGeom prst="straightConnector1">
            <a:avLst/>
          </a:prstGeom>
          <a:noFill/>
          <a:ln cap="flat" cmpd="sng" w="95250">
            <a:solidFill>
              <a:srgbClr val="7ED957"/>
            </a:solidFill>
            <a:prstDash val="solid"/>
            <a:round/>
            <a:headEnd len="sm" w="sm" type="none"/>
            <a:tailEnd len="sm" w="sm" type="none"/>
          </a:ln>
        </p:spPr>
      </p:cxnSp>
      <p:cxnSp>
        <p:nvCxnSpPr>
          <p:cNvPr id="1187" name="Google Shape;1187;p117"/>
          <p:cNvCxnSpPr/>
          <p:nvPr/>
        </p:nvCxnSpPr>
        <p:spPr>
          <a:xfrm>
            <a:off x="586931" y="3714768"/>
            <a:ext cx="0" cy="660745"/>
          </a:xfrm>
          <a:prstGeom prst="straightConnector1">
            <a:avLst/>
          </a:prstGeom>
          <a:noFill/>
          <a:ln cap="flat" cmpd="sng" w="95250">
            <a:solidFill>
              <a:srgbClr val="7ED957"/>
            </a:solidFill>
            <a:prstDash val="solid"/>
            <a:round/>
            <a:headEnd len="sm" w="sm" type="none"/>
            <a:tailEnd len="sm" w="sm" type="none"/>
          </a:ln>
        </p:spPr>
      </p:cxnSp>
      <p:cxnSp>
        <p:nvCxnSpPr>
          <p:cNvPr id="1188" name="Google Shape;1188;p117"/>
          <p:cNvCxnSpPr/>
          <p:nvPr/>
        </p:nvCxnSpPr>
        <p:spPr>
          <a:xfrm>
            <a:off x="2170246" y="3751961"/>
            <a:ext cx="0" cy="623552"/>
          </a:xfrm>
          <a:prstGeom prst="straightConnector1">
            <a:avLst/>
          </a:prstGeom>
          <a:noFill/>
          <a:ln cap="flat" cmpd="sng" w="95250">
            <a:solidFill>
              <a:srgbClr val="7ED957"/>
            </a:solidFill>
            <a:prstDash val="solid"/>
            <a:round/>
            <a:headEnd len="sm" w="sm" type="none"/>
            <a:tailEnd len="sm" w="sm" type="none"/>
          </a:ln>
        </p:spPr>
      </p:cxnSp>
      <p:pic>
        <p:nvPicPr>
          <p:cNvPr id="1189" name="Google Shape;1189;p117"/>
          <p:cNvPicPr preferRelativeResize="0"/>
          <p:nvPr/>
        </p:nvPicPr>
        <p:blipFill rotWithShape="1">
          <a:blip r:embed="rId3">
            <a:alphaModFix/>
          </a:blip>
          <a:srcRect b="0" l="0" r="0" t="0"/>
          <a:stretch/>
        </p:blipFill>
        <p:spPr>
          <a:xfrm>
            <a:off x="2037022" y="1028700"/>
            <a:ext cx="372962" cy="372962"/>
          </a:xfrm>
          <a:prstGeom prst="rect">
            <a:avLst/>
          </a:prstGeom>
          <a:noFill/>
          <a:ln>
            <a:noFill/>
          </a:ln>
        </p:spPr>
      </p:pic>
      <p:pic>
        <p:nvPicPr>
          <p:cNvPr id="1190" name="Google Shape;1190;p117"/>
          <p:cNvPicPr preferRelativeResize="0"/>
          <p:nvPr/>
        </p:nvPicPr>
        <p:blipFill rotWithShape="1">
          <a:blip r:embed="rId3">
            <a:alphaModFix/>
          </a:blip>
          <a:srcRect b="0" l="0" r="0" t="0"/>
          <a:stretch/>
        </p:blipFill>
        <p:spPr>
          <a:xfrm>
            <a:off x="1840286" y="2304236"/>
            <a:ext cx="372962" cy="372962"/>
          </a:xfrm>
          <a:prstGeom prst="rect">
            <a:avLst/>
          </a:prstGeom>
          <a:noFill/>
          <a:ln>
            <a:noFill/>
          </a:ln>
        </p:spPr>
      </p:pic>
      <p:pic>
        <p:nvPicPr>
          <p:cNvPr id="1191" name="Google Shape;1191;p117"/>
          <p:cNvPicPr preferRelativeResize="0"/>
          <p:nvPr/>
        </p:nvPicPr>
        <p:blipFill rotWithShape="1">
          <a:blip r:embed="rId3">
            <a:alphaModFix/>
          </a:blip>
          <a:srcRect b="0" l="0" r="0" t="0"/>
          <a:stretch/>
        </p:blipFill>
        <p:spPr>
          <a:xfrm>
            <a:off x="619417" y="2304236"/>
            <a:ext cx="372962" cy="372962"/>
          </a:xfrm>
          <a:prstGeom prst="rect">
            <a:avLst/>
          </a:prstGeom>
          <a:noFill/>
          <a:ln>
            <a:noFill/>
          </a:ln>
        </p:spPr>
      </p:pic>
      <p:pic>
        <p:nvPicPr>
          <p:cNvPr id="1192" name="Google Shape;1192;p117"/>
          <p:cNvPicPr preferRelativeResize="0"/>
          <p:nvPr/>
        </p:nvPicPr>
        <p:blipFill rotWithShape="1">
          <a:blip r:embed="rId3">
            <a:alphaModFix/>
          </a:blip>
          <a:srcRect b="0" l="0" r="0" t="0"/>
          <a:stretch/>
        </p:blipFill>
        <p:spPr>
          <a:xfrm>
            <a:off x="1983765" y="3378999"/>
            <a:ext cx="372962" cy="372962"/>
          </a:xfrm>
          <a:prstGeom prst="rect">
            <a:avLst/>
          </a:prstGeom>
          <a:noFill/>
          <a:ln>
            <a:noFill/>
          </a:ln>
        </p:spPr>
      </p:pic>
      <p:pic>
        <p:nvPicPr>
          <p:cNvPr id="1193" name="Google Shape;1193;p117"/>
          <p:cNvPicPr preferRelativeResize="0"/>
          <p:nvPr/>
        </p:nvPicPr>
        <p:blipFill rotWithShape="1">
          <a:blip r:embed="rId3">
            <a:alphaModFix/>
          </a:blip>
          <a:srcRect b="0" l="0" r="0" t="0"/>
          <a:stretch/>
        </p:blipFill>
        <p:spPr>
          <a:xfrm>
            <a:off x="400450" y="3341806"/>
            <a:ext cx="372962" cy="372962"/>
          </a:xfrm>
          <a:prstGeom prst="rect">
            <a:avLst/>
          </a:prstGeom>
          <a:noFill/>
          <a:ln>
            <a:noFill/>
          </a:ln>
        </p:spPr>
      </p:pic>
      <p:pic>
        <p:nvPicPr>
          <p:cNvPr id="1194" name="Google Shape;1194;p117"/>
          <p:cNvPicPr preferRelativeResize="0"/>
          <p:nvPr/>
        </p:nvPicPr>
        <p:blipFill rotWithShape="1">
          <a:blip r:embed="rId3">
            <a:alphaModFix/>
          </a:blip>
          <a:srcRect b="0" l="0" r="0" t="0"/>
          <a:stretch/>
        </p:blipFill>
        <p:spPr>
          <a:xfrm>
            <a:off x="1983765" y="4375513"/>
            <a:ext cx="372962" cy="372962"/>
          </a:xfrm>
          <a:prstGeom prst="rect">
            <a:avLst/>
          </a:prstGeom>
          <a:noFill/>
          <a:ln>
            <a:noFill/>
          </a:ln>
        </p:spPr>
      </p:pic>
      <p:pic>
        <p:nvPicPr>
          <p:cNvPr id="1195" name="Google Shape;1195;p117"/>
          <p:cNvPicPr preferRelativeResize="0"/>
          <p:nvPr/>
        </p:nvPicPr>
        <p:blipFill rotWithShape="1">
          <a:blip r:embed="rId3">
            <a:alphaModFix/>
          </a:blip>
          <a:srcRect b="0" l="0" r="0" t="0"/>
          <a:stretch/>
        </p:blipFill>
        <p:spPr>
          <a:xfrm>
            <a:off x="400450" y="4375513"/>
            <a:ext cx="372962" cy="372962"/>
          </a:xfrm>
          <a:prstGeom prst="rect">
            <a:avLst/>
          </a:prstGeom>
          <a:noFill/>
          <a:ln>
            <a:noFill/>
          </a:ln>
        </p:spPr>
      </p:pic>
      <p:pic>
        <p:nvPicPr>
          <p:cNvPr id="1196" name="Google Shape;1196;p117"/>
          <p:cNvPicPr preferRelativeResize="0"/>
          <p:nvPr/>
        </p:nvPicPr>
        <p:blipFill rotWithShape="1">
          <a:blip r:embed="rId3">
            <a:alphaModFix/>
          </a:blip>
          <a:srcRect b="0" l="0" r="0" t="0"/>
          <a:stretch/>
        </p:blipFill>
        <p:spPr>
          <a:xfrm>
            <a:off x="2696993" y="1625754"/>
            <a:ext cx="372962" cy="372962"/>
          </a:xfrm>
          <a:prstGeom prst="rect">
            <a:avLst/>
          </a:prstGeom>
          <a:noFill/>
          <a:ln>
            <a:noFill/>
          </a:ln>
        </p:spPr>
      </p:pic>
      <p:pic>
        <p:nvPicPr>
          <p:cNvPr id="1197" name="Google Shape;1197;p117"/>
          <p:cNvPicPr preferRelativeResize="0"/>
          <p:nvPr/>
        </p:nvPicPr>
        <p:blipFill rotWithShape="1">
          <a:blip r:embed="rId3">
            <a:alphaModFix/>
          </a:blip>
          <a:srcRect b="0" l="0" r="0" t="0"/>
          <a:stretch/>
        </p:blipFill>
        <p:spPr>
          <a:xfrm>
            <a:off x="3499439" y="1581870"/>
            <a:ext cx="372962" cy="372962"/>
          </a:xfrm>
          <a:prstGeom prst="rect">
            <a:avLst/>
          </a:prstGeom>
          <a:noFill/>
          <a:ln>
            <a:noFill/>
          </a:ln>
        </p:spPr>
      </p:pic>
      <p:cxnSp>
        <p:nvCxnSpPr>
          <p:cNvPr id="1198" name="Google Shape;1198;p117"/>
          <p:cNvCxnSpPr/>
          <p:nvPr/>
        </p:nvCxnSpPr>
        <p:spPr>
          <a:xfrm>
            <a:off x="2223502" y="1401662"/>
            <a:ext cx="473490" cy="410573"/>
          </a:xfrm>
          <a:prstGeom prst="straightConnector1">
            <a:avLst/>
          </a:prstGeom>
          <a:noFill/>
          <a:ln cap="flat" cmpd="sng" w="95250">
            <a:solidFill>
              <a:srgbClr val="7ED957"/>
            </a:solidFill>
            <a:prstDash val="solid"/>
            <a:round/>
            <a:headEnd len="sm" w="sm" type="none"/>
            <a:tailEnd len="sm" w="sm" type="none"/>
          </a:ln>
        </p:spPr>
      </p:cxnSp>
      <p:cxnSp>
        <p:nvCxnSpPr>
          <p:cNvPr id="1199" name="Google Shape;1199;p117"/>
          <p:cNvCxnSpPr/>
          <p:nvPr/>
        </p:nvCxnSpPr>
        <p:spPr>
          <a:xfrm flipH="1" rot="10800000">
            <a:off x="3069955" y="1768351"/>
            <a:ext cx="429484" cy="43884"/>
          </a:xfrm>
          <a:prstGeom prst="straightConnector1">
            <a:avLst/>
          </a:prstGeom>
          <a:noFill/>
          <a:ln cap="flat" cmpd="sng" w="95250">
            <a:solidFill>
              <a:srgbClr val="7ED957"/>
            </a:solidFill>
            <a:prstDash val="solid"/>
            <a:round/>
            <a:headEnd len="sm" w="sm" type="none"/>
            <a:tailEnd len="sm" w="sm" type="none"/>
          </a:ln>
        </p:spPr>
      </p:cxnSp>
      <p:pic>
        <p:nvPicPr>
          <p:cNvPr id="1200" name="Google Shape;1200;p117"/>
          <p:cNvPicPr preferRelativeResize="0"/>
          <p:nvPr/>
        </p:nvPicPr>
        <p:blipFill rotWithShape="1">
          <a:blip r:embed="rId3">
            <a:alphaModFix/>
          </a:blip>
          <a:srcRect b="0" l="0" r="0" t="0"/>
          <a:stretch/>
        </p:blipFill>
        <p:spPr>
          <a:xfrm>
            <a:off x="1071239" y="1845515"/>
            <a:ext cx="372962" cy="372962"/>
          </a:xfrm>
          <a:prstGeom prst="rect">
            <a:avLst/>
          </a:prstGeom>
          <a:noFill/>
          <a:ln>
            <a:noFill/>
          </a:ln>
        </p:spPr>
      </p:pic>
      <p:pic>
        <p:nvPicPr>
          <p:cNvPr id="1201" name="Google Shape;1201;p117"/>
          <p:cNvPicPr preferRelativeResize="0"/>
          <p:nvPr/>
        </p:nvPicPr>
        <p:blipFill rotWithShape="1">
          <a:blip r:embed="rId3">
            <a:alphaModFix/>
          </a:blip>
          <a:srcRect b="0" l="0" r="0" t="0"/>
          <a:stretch/>
        </p:blipFill>
        <p:spPr>
          <a:xfrm>
            <a:off x="1884116" y="1693356"/>
            <a:ext cx="372962" cy="372962"/>
          </a:xfrm>
          <a:prstGeom prst="rect">
            <a:avLst/>
          </a:prstGeom>
          <a:noFill/>
          <a:ln>
            <a:noFill/>
          </a:ln>
        </p:spPr>
      </p:pic>
      <p:cxnSp>
        <p:nvCxnSpPr>
          <p:cNvPr id="1202" name="Google Shape;1202;p117"/>
          <p:cNvCxnSpPr/>
          <p:nvPr/>
        </p:nvCxnSpPr>
        <p:spPr>
          <a:xfrm>
            <a:off x="564341" y="1401662"/>
            <a:ext cx="506898" cy="630334"/>
          </a:xfrm>
          <a:prstGeom prst="straightConnector1">
            <a:avLst/>
          </a:prstGeom>
          <a:noFill/>
          <a:ln cap="flat" cmpd="sng" w="95250">
            <a:solidFill>
              <a:srgbClr val="7ED957"/>
            </a:solidFill>
            <a:prstDash val="solid"/>
            <a:round/>
            <a:headEnd len="sm" w="sm" type="none"/>
            <a:tailEnd len="sm" w="sm" type="none"/>
          </a:ln>
        </p:spPr>
      </p:cxnSp>
      <p:cxnSp>
        <p:nvCxnSpPr>
          <p:cNvPr id="1203" name="Google Shape;1203;p117"/>
          <p:cNvCxnSpPr/>
          <p:nvPr/>
        </p:nvCxnSpPr>
        <p:spPr>
          <a:xfrm flipH="1" rot="10800000">
            <a:off x="1444201" y="1879837"/>
            <a:ext cx="439915" cy="152159"/>
          </a:xfrm>
          <a:prstGeom prst="straightConnector1">
            <a:avLst/>
          </a:prstGeom>
          <a:noFill/>
          <a:ln cap="flat" cmpd="sng" w="95250">
            <a:solidFill>
              <a:srgbClr val="7ED957"/>
            </a:solidFill>
            <a:prstDash val="solid"/>
            <a:round/>
            <a:headEnd len="sm" w="sm" type="none"/>
            <a:tailEnd len="sm" w="sm" type="none"/>
          </a:ln>
        </p:spPr>
      </p:cxnSp>
      <p:sp>
        <p:nvSpPr>
          <p:cNvPr id="1204" name="Google Shape;1204;p117"/>
          <p:cNvSpPr txBox="1"/>
          <p:nvPr/>
        </p:nvSpPr>
        <p:spPr>
          <a:xfrm>
            <a:off x="514166" y="1083089"/>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a:t>
            </a:r>
            <a:endParaRPr b="0" i="0" sz="1400" u="none" cap="none" strike="noStrike">
              <a:solidFill>
                <a:srgbClr val="000000"/>
              </a:solidFill>
              <a:latin typeface="Arial"/>
              <a:ea typeface="Arial"/>
              <a:cs typeface="Arial"/>
              <a:sym typeface="Arial"/>
            </a:endParaRPr>
          </a:p>
        </p:txBody>
      </p:sp>
      <p:sp>
        <p:nvSpPr>
          <p:cNvPr id="1205" name="Google Shape;1205;p117"/>
          <p:cNvSpPr txBox="1"/>
          <p:nvPr/>
        </p:nvSpPr>
        <p:spPr>
          <a:xfrm>
            <a:off x="2166191" y="1083089"/>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2</a:t>
            </a:r>
            <a:endParaRPr b="0" i="0" sz="1400" u="none" cap="none" strike="noStrike">
              <a:solidFill>
                <a:srgbClr val="000000"/>
              </a:solidFill>
              <a:latin typeface="Arial"/>
              <a:ea typeface="Arial"/>
              <a:cs typeface="Arial"/>
              <a:sym typeface="Arial"/>
            </a:endParaRPr>
          </a:p>
        </p:txBody>
      </p:sp>
      <p:sp>
        <p:nvSpPr>
          <p:cNvPr id="1206" name="Google Shape;1206;p117"/>
          <p:cNvSpPr txBox="1"/>
          <p:nvPr/>
        </p:nvSpPr>
        <p:spPr>
          <a:xfrm>
            <a:off x="1207545" y="1899905"/>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3</a:t>
            </a:r>
            <a:endParaRPr b="0" i="0" sz="1400" u="none" cap="none" strike="noStrike">
              <a:solidFill>
                <a:srgbClr val="000000"/>
              </a:solidFill>
              <a:latin typeface="Arial"/>
              <a:ea typeface="Arial"/>
              <a:cs typeface="Arial"/>
              <a:sym typeface="Arial"/>
            </a:endParaRPr>
          </a:p>
        </p:txBody>
      </p:sp>
      <p:sp>
        <p:nvSpPr>
          <p:cNvPr id="1207" name="Google Shape;1207;p117"/>
          <p:cNvSpPr txBox="1"/>
          <p:nvPr/>
        </p:nvSpPr>
        <p:spPr>
          <a:xfrm>
            <a:off x="2833298" y="1644229"/>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4</a:t>
            </a:r>
            <a:endParaRPr b="0" i="0" sz="1400" u="none" cap="none" strike="noStrike">
              <a:solidFill>
                <a:srgbClr val="000000"/>
              </a:solidFill>
              <a:latin typeface="Arial"/>
              <a:ea typeface="Arial"/>
              <a:cs typeface="Arial"/>
              <a:sym typeface="Arial"/>
            </a:endParaRPr>
          </a:p>
        </p:txBody>
      </p:sp>
      <p:sp>
        <p:nvSpPr>
          <p:cNvPr id="1208" name="Google Shape;1208;p117"/>
          <p:cNvSpPr txBox="1"/>
          <p:nvPr/>
        </p:nvSpPr>
        <p:spPr>
          <a:xfrm>
            <a:off x="1997627" y="1747746"/>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5</a:t>
            </a:r>
            <a:endParaRPr b="0" i="0" sz="1400" u="none" cap="none" strike="noStrike">
              <a:solidFill>
                <a:srgbClr val="000000"/>
              </a:solidFill>
              <a:latin typeface="Arial"/>
              <a:ea typeface="Arial"/>
              <a:cs typeface="Arial"/>
              <a:sym typeface="Arial"/>
            </a:endParaRPr>
          </a:p>
        </p:txBody>
      </p:sp>
      <p:sp>
        <p:nvSpPr>
          <p:cNvPr id="1209" name="Google Shape;1209;p117"/>
          <p:cNvSpPr txBox="1"/>
          <p:nvPr/>
        </p:nvSpPr>
        <p:spPr>
          <a:xfrm>
            <a:off x="3644546" y="1624005"/>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6</a:t>
            </a:r>
            <a:endParaRPr b="0" i="0" sz="1400" u="none" cap="none" strike="noStrike">
              <a:solidFill>
                <a:srgbClr val="000000"/>
              </a:solidFill>
              <a:latin typeface="Arial"/>
              <a:ea typeface="Arial"/>
              <a:cs typeface="Arial"/>
              <a:sym typeface="Arial"/>
            </a:endParaRPr>
          </a:p>
        </p:txBody>
      </p:sp>
      <p:sp>
        <p:nvSpPr>
          <p:cNvPr id="1210" name="Google Shape;1210;p117"/>
          <p:cNvSpPr txBox="1"/>
          <p:nvPr/>
        </p:nvSpPr>
        <p:spPr>
          <a:xfrm>
            <a:off x="738580" y="2328595"/>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7</a:t>
            </a:r>
            <a:endParaRPr b="0" i="0" sz="1400" u="none" cap="none" strike="noStrike">
              <a:solidFill>
                <a:srgbClr val="000000"/>
              </a:solidFill>
              <a:latin typeface="Arial"/>
              <a:ea typeface="Arial"/>
              <a:cs typeface="Arial"/>
              <a:sym typeface="Arial"/>
            </a:endParaRPr>
          </a:p>
        </p:txBody>
      </p:sp>
      <p:sp>
        <p:nvSpPr>
          <p:cNvPr id="1211" name="Google Shape;1211;p117"/>
          <p:cNvSpPr txBox="1"/>
          <p:nvPr/>
        </p:nvSpPr>
        <p:spPr>
          <a:xfrm>
            <a:off x="1997627" y="2358625"/>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8</a:t>
            </a:r>
            <a:endParaRPr b="0" i="0" sz="1400" u="none" cap="none" strike="noStrike">
              <a:solidFill>
                <a:srgbClr val="000000"/>
              </a:solidFill>
              <a:latin typeface="Arial"/>
              <a:ea typeface="Arial"/>
              <a:cs typeface="Arial"/>
              <a:sym typeface="Arial"/>
            </a:endParaRPr>
          </a:p>
        </p:txBody>
      </p:sp>
      <p:sp>
        <p:nvSpPr>
          <p:cNvPr id="1212" name="Google Shape;1212;p117"/>
          <p:cNvSpPr txBox="1"/>
          <p:nvPr/>
        </p:nvSpPr>
        <p:spPr>
          <a:xfrm>
            <a:off x="526819" y="3382558"/>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9</a:t>
            </a:r>
            <a:endParaRPr b="0" i="0" sz="1400" u="none" cap="none" strike="noStrike">
              <a:solidFill>
                <a:srgbClr val="000000"/>
              </a:solidFill>
              <a:latin typeface="Arial"/>
              <a:ea typeface="Arial"/>
              <a:cs typeface="Arial"/>
              <a:sym typeface="Arial"/>
            </a:endParaRPr>
          </a:p>
        </p:txBody>
      </p:sp>
      <p:sp>
        <p:nvSpPr>
          <p:cNvPr id="1213" name="Google Shape;1213;p117"/>
          <p:cNvSpPr txBox="1"/>
          <p:nvPr/>
        </p:nvSpPr>
        <p:spPr>
          <a:xfrm>
            <a:off x="2070597" y="3414309"/>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10</a:t>
            </a:r>
            <a:endParaRPr b="0" i="0" sz="1400" u="none" cap="none" strike="noStrike">
              <a:solidFill>
                <a:srgbClr val="000000"/>
              </a:solidFill>
              <a:latin typeface="Arial"/>
              <a:ea typeface="Arial"/>
              <a:cs typeface="Arial"/>
              <a:sym typeface="Arial"/>
            </a:endParaRPr>
          </a:p>
        </p:txBody>
      </p:sp>
      <p:sp>
        <p:nvSpPr>
          <p:cNvPr id="1214" name="Google Shape;1214;p117"/>
          <p:cNvSpPr txBox="1"/>
          <p:nvPr/>
        </p:nvSpPr>
        <p:spPr>
          <a:xfrm>
            <a:off x="486649" y="4402000"/>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11</a:t>
            </a:r>
            <a:endParaRPr b="0" i="0" sz="1400" u="none" cap="none" strike="noStrike">
              <a:solidFill>
                <a:srgbClr val="000000"/>
              </a:solidFill>
              <a:latin typeface="Arial"/>
              <a:ea typeface="Arial"/>
              <a:cs typeface="Arial"/>
              <a:sym typeface="Arial"/>
            </a:endParaRPr>
          </a:p>
        </p:txBody>
      </p:sp>
      <p:sp>
        <p:nvSpPr>
          <p:cNvPr id="1215" name="Google Shape;1215;p117"/>
          <p:cNvSpPr txBox="1"/>
          <p:nvPr/>
        </p:nvSpPr>
        <p:spPr>
          <a:xfrm>
            <a:off x="2070597" y="4424025"/>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12</a:t>
            </a:r>
            <a:endParaRPr b="0" i="0" sz="1400" u="none" cap="none" strike="noStrike">
              <a:solidFill>
                <a:srgbClr val="000000"/>
              </a:solidFill>
              <a:latin typeface="Arial"/>
              <a:ea typeface="Arial"/>
              <a:cs typeface="Arial"/>
              <a:sym typeface="Arial"/>
            </a:endParaRPr>
          </a:p>
        </p:txBody>
      </p:sp>
      <p:cxnSp>
        <p:nvCxnSpPr>
          <p:cNvPr id="1216" name="Google Shape;1216;p117"/>
          <p:cNvCxnSpPr/>
          <p:nvPr/>
        </p:nvCxnSpPr>
        <p:spPr>
          <a:xfrm>
            <a:off x="5785806" y="4915709"/>
            <a:ext cx="700170" cy="0"/>
          </a:xfrm>
          <a:prstGeom prst="straightConnector1">
            <a:avLst/>
          </a:prstGeom>
          <a:noFill/>
          <a:ln cap="flat" cmpd="sng" w="47625">
            <a:solidFill>
              <a:srgbClr val="000000"/>
            </a:solidFill>
            <a:prstDash val="solid"/>
            <a:round/>
            <a:headEnd len="sm" w="sm" type="none"/>
            <a:tailEnd len="med" w="med" type="stealth"/>
          </a:ln>
        </p:spPr>
      </p:cxnSp>
      <p:cxnSp>
        <p:nvCxnSpPr>
          <p:cNvPr id="1217" name="Google Shape;1217;p117"/>
          <p:cNvCxnSpPr/>
          <p:nvPr/>
        </p:nvCxnSpPr>
        <p:spPr>
          <a:xfrm>
            <a:off x="8225544" y="4892513"/>
            <a:ext cx="700170" cy="0"/>
          </a:xfrm>
          <a:prstGeom prst="straightConnector1">
            <a:avLst/>
          </a:prstGeom>
          <a:noFill/>
          <a:ln cap="flat" cmpd="sng" w="47625">
            <a:solidFill>
              <a:srgbClr val="000000"/>
            </a:solidFill>
            <a:prstDash val="solid"/>
            <a:round/>
            <a:headEnd len="sm" w="sm" type="none"/>
            <a:tailEnd len="med" w="med" type="stealth"/>
          </a:ln>
        </p:spPr>
      </p:cxnSp>
      <p:cxnSp>
        <p:nvCxnSpPr>
          <p:cNvPr id="1218" name="Google Shape;1218;p117"/>
          <p:cNvCxnSpPr/>
          <p:nvPr/>
        </p:nvCxnSpPr>
        <p:spPr>
          <a:xfrm>
            <a:off x="10665281" y="4869318"/>
            <a:ext cx="700170" cy="0"/>
          </a:xfrm>
          <a:prstGeom prst="straightConnector1">
            <a:avLst/>
          </a:prstGeom>
          <a:noFill/>
          <a:ln cap="flat" cmpd="sng" w="47625">
            <a:solidFill>
              <a:srgbClr val="000000"/>
            </a:solidFill>
            <a:prstDash val="solid"/>
            <a:round/>
            <a:headEnd len="sm" w="sm" type="none"/>
            <a:tailEnd len="med" w="med" type="stealth"/>
          </a:ln>
        </p:spPr>
      </p:cxnSp>
      <p:cxnSp>
        <p:nvCxnSpPr>
          <p:cNvPr id="1219" name="Google Shape;1219;p117"/>
          <p:cNvCxnSpPr/>
          <p:nvPr/>
        </p:nvCxnSpPr>
        <p:spPr>
          <a:xfrm>
            <a:off x="13105019" y="4822926"/>
            <a:ext cx="700170" cy="0"/>
          </a:xfrm>
          <a:prstGeom prst="straightConnector1">
            <a:avLst/>
          </a:prstGeom>
          <a:noFill/>
          <a:ln cap="flat" cmpd="sng" w="47625">
            <a:solidFill>
              <a:srgbClr val="000000"/>
            </a:solidFill>
            <a:prstDash val="solid"/>
            <a:round/>
            <a:headEnd len="sm" w="sm" type="none"/>
            <a:tailEnd len="med" w="med" type="stealth"/>
          </a:ln>
        </p:spPr>
      </p:cxnSp>
      <p:cxnSp>
        <p:nvCxnSpPr>
          <p:cNvPr id="1220" name="Google Shape;1220;p117"/>
          <p:cNvCxnSpPr/>
          <p:nvPr/>
        </p:nvCxnSpPr>
        <p:spPr>
          <a:xfrm>
            <a:off x="3341769" y="4938905"/>
            <a:ext cx="700170" cy="0"/>
          </a:xfrm>
          <a:prstGeom prst="straightConnector1">
            <a:avLst/>
          </a:prstGeom>
          <a:noFill/>
          <a:ln cap="flat" cmpd="sng" w="47625">
            <a:solidFill>
              <a:srgbClr val="000000"/>
            </a:solidFill>
            <a:prstDash val="solid"/>
            <a:round/>
            <a:headEnd len="sm" w="sm" type="none"/>
            <a:tailEnd len="med" w="med" type="stealth"/>
          </a:ln>
        </p:spPr>
      </p:cxnSp>
      <p:grpSp>
        <p:nvGrpSpPr>
          <p:cNvPr id="1221" name="Google Shape;1221;p117"/>
          <p:cNvGrpSpPr/>
          <p:nvPr/>
        </p:nvGrpSpPr>
        <p:grpSpPr>
          <a:xfrm>
            <a:off x="15753943" y="3187020"/>
            <a:ext cx="2721902" cy="3410988"/>
            <a:chOff x="-123082" y="0"/>
            <a:chExt cx="812700" cy="1018446"/>
          </a:xfrm>
        </p:grpSpPr>
        <p:sp>
          <p:nvSpPr>
            <p:cNvPr id="1222" name="Google Shape;1222;p117"/>
            <p:cNvSpPr/>
            <p:nvPr/>
          </p:nvSpPr>
          <p:spPr>
            <a:xfrm>
              <a:off x="0" y="0"/>
              <a:ext cx="528203" cy="1018446"/>
            </a:xfrm>
            <a:custGeom>
              <a:rect b="b" l="l" r="r" t="t"/>
              <a:pathLst>
                <a:path extrusionOk="0" h="1018446" w="528203">
                  <a:moveTo>
                    <a:pt x="223191" y="0"/>
                  </a:moveTo>
                  <a:lnTo>
                    <a:pt x="305012" y="0"/>
                  </a:lnTo>
                  <a:cubicBezTo>
                    <a:pt x="428277" y="0"/>
                    <a:pt x="528203" y="99926"/>
                    <a:pt x="528203" y="223191"/>
                  </a:cubicBezTo>
                  <a:lnTo>
                    <a:pt x="528203" y="795256"/>
                  </a:lnTo>
                  <a:cubicBezTo>
                    <a:pt x="528203" y="918520"/>
                    <a:pt x="428277" y="1018446"/>
                    <a:pt x="305012" y="1018446"/>
                  </a:cubicBezTo>
                  <a:lnTo>
                    <a:pt x="223191" y="1018446"/>
                  </a:lnTo>
                  <a:cubicBezTo>
                    <a:pt x="163997" y="1018446"/>
                    <a:pt x="107227" y="994932"/>
                    <a:pt x="65371" y="953075"/>
                  </a:cubicBezTo>
                  <a:cubicBezTo>
                    <a:pt x="23515" y="911219"/>
                    <a:pt x="0" y="854449"/>
                    <a:pt x="0" y="795256"/>
                  </a:cubicBezTo>
                  <a:lnTo>
                    <a:pt x="0" y="223191"/>
                  </a:lnTo>
                  <a:cubicBezTo>
                    <a:pt x="0" y="99926"/>
                    <a:pt x="99926" y="0"/>
                    <a:pt x="223191"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17"/>
            <p:cNvSpPr txBox="1"/>
            <p:nvPr/>
          </p:nvSpPr>
          <p:spPr>
            <a:xfrm>
              <a:off x="-123082" y="4567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Softmax</a:t>
              </a:r>
              <a:endParaRPr b="0" i="0" sz="1400" u="none" cap="none" strike="noStrike">
                <a:solidFill>
                  <a:srgbClr val="000000"/>
                </a:solidFill>
                <a:latin typeface="Arial"/>
                <a:ea typeface="Arial"/>
                <a:cs typeface="Arial"/>
                <a:sym typeface="Arial"/>
              </a:endParaRPr>
            </a:p>
          </p:txBody>
        </p:sp>
      </p:grpSp>
      <p:cxnSp>
        <p:nvCxnSpPr>
          <p:cNvPr id="1224" name="Google Shape;1224;p117"/>
          <p:cNvCxnSpPr/>
          <p:nvPr/>
        </p:nvCxnSpPr>
        <p:spPr>
          <a:xfrm>
            <a:off x="15465999" y="4799731"/>
            <a:ext cx="700170" cy="0"/>
          </a:xfrm>
          <a:prstGeom prst="straightConnector1">
            <a:avLst/>
          </a:prstGeom>
          <a:noFill/>
          <a:ln cap="flat" cmpd="sng" w="47625">
            <a:solidFill>
              <a:srgbClr val="000000"/>
            </a:solidFill>
            <a:prstDash val="solid"/>
            <a:round/>
            <a:headEnd len="sm" w="sm" type="none"/>
            <a:tailEnd len="med" w="med" type="stealth"/>
          </a:ln>
        </p:spPr>
      </p:cxnSp>
      <p:pic>
        <p:nvPicPr>
          <p:cNvPr id="1225" name="Google Shape;1225;p117"/>
          <p:cNvPicPr preferRelativeResize="0"/>
          <p:nvPr/>
        </p:nvPicPr>
        <p:blipFill rotWithShape="1">
          <a:blip r:embed="rId3">
            <a:alphaModFix/>
          </a:blip>
          <a:srcRect b="0" l="0" r="0" t="0"/>
          <a:stretch/>
        </p:blipFill>
        <p:spPr>
          <a:xfrm>
            <a:off x="375350" y="5410392"/>
            <a:ext cx="372962" cy="372962"/>
          </a:xfrm>
          <a:prstGeom prst="rect">
            <a:avLst/>
          </a:prstGeom>
          <a:noFill/>
          <a:ln>
            <a:noFill/>
          </a:ln>
        </p:spPr>
      </p:pic>
      <p:cxnSp>
        <p:nvCxnSpPr>
          <p:cNvPr id="1226" name="Google Shape;1226;p117"/>
          <p:cNvCxnSpPr/>
          <p:nvPr/>
        </p:nvCxnSpPr>
        <p:spPr>
          <a:xfrm>
            <a:off x="748312" y="5596873"/>
            <a:ext cx="1286200" cy="0"/>
          </a:xfrm>
          <a:prstGeom prst="straightConnector1">
            <a:avLst/>
          </a:prstGeom>
          <a:noFill/>
          <a:ln cap="flat" cmpd="sng" w="95250">
            <a:solidFill>
              <a:srgbClr val="7ED957"/>
            </a:solidFill>
            <a:prstDash val="solid"/>
            <a:round/>
            <a:headEnd len="sm" w="sm" type="none"/>
            <a:tailEnd len="sm" w="sm" type="none"/>
          </a:ln>
        </p:spPr>
      </p:cxnSp>
      <p:cxnSp>
        <p:nvCxnSpPr>
          <p:cNvPr id="1227" name="Google Shape;1227;p117"/>
          <p:cNvCxnSpPr/>
          <p:nvPr/>
        </p:nvCxnSpPr>
        <p:spPr>
          <a:xfrm>
            <a:off x="969304" y="6945896"/>
            <a:ext cx="880993" cy="0"/>
          </a:xfrm>
          <a:prstGeom prst="straightConnector1">
            <a:avLst/>
          </a:prstGeom>
          <a:noFill/>
          <a:ln cap="flat" cmpd="sng" w="95250">
            <a:solidFill>
              <a:srgbClr val="7ED957"/>
            </a:solidFill>
            <a:prstDash val="solid"/>
            <a:round/>
            <a:headEnd len="sm" w="sm" type="none"/>
            <a:tailEnd len="sm" w="sm" type="none"/>
          </a:ln>
        </p:spPr>
      </p:cxnSp>
      <p:cxnSp>
        <p:nvCxnSpPr>
          <p:cNvPr id="1228" name="Google Shape;1228;p117"/>
          <p:cNvCxnSpPr/>
          <p:nvPr/>
        </p:nvCxnSpPr>
        <p:spPr>
          <a:xfrm flipH="1">
            <a:off x="2024257" y="5783354"/>
            <a:ext cx="196736" cy="902574"/>
          </a:xfrm>
          <a:prstGeom prst="straightConnector1">
            <a:avLst/>
          </a:prstGeom>
          <a:noFill/>
          <a:ln cap="flat" cmpd="sng" w="95250">
            <a:solidFill>
              <a:srgbClr val="7ED957"/>
            </a:solidFill>
            <a:prstDash val="solid"/>
            <a:round/>
            <a:headEnd len="sm" w="sm" type="none"/>
            <a:tailEnd len="sm" w="sm" type="none"/>
          </a:ln>
        </p:spPr>
      </p:cxnSp>
      <p:cxnSp>
        <p:nvCxnSpPr>
          <p:cNvPr id="1229" name="Google Shape;1229;p117"/>
          <p:cNvCxnSpPr/>
          <p:nvPr/>
        </p:nvCxnSpPr>
        <p:spPr>
          <a:xfrm>
            <a:off x="561831" y="5783354"/>
            <a:ext cx="241557" cy="902574"/>
          </a:xfrm>
          <a:prstGeom prst="straightConnector1">
            <a:avLst/>
          </a:prstGeom>
          <a:noFill/>
          <a:ln cap="flat" cmpd="sng" w="95250">
            <a:solidFill>
              <a:srgbClr val="7ED957"/>
            </a:solidFill>
            <a:prstDash val="solid"/>
            <a:round/>
            <a:headEnd len="sm" w="sm" type="none"/>
            <a:tailEnd len="sm" w="sm" type="none"/>
          </a:ln>
        </p:spPr>
      </p:cxnSp>
      <p:cxnSp>
        <p:nvCxnSpPr>
          <p:cNvPr id="1230" name="Google Shape;1230;p117"/>
          <p:cNvCxnSpPr/>
          <p:nvPr/>
        </p:nvCxnSpPr>
        <p:spPr>
          <a:xfrm flipH="1">
            <a:off x="616907" y="7058890"/>
            <a:ext cx="186481" cy="667013"/>
          </a:xfrm>
          <a:prstGeom prst="straightConnector1">
            <a:avLst/>
          </a:prstGeom>
          <a:noFill/>
          <a:ln cap="flat" cmpd="sng" w="95250">
            <a:solidFill>
              <a:srgbClr val="7ED957"/>
            </a:solidFill>
            <a:prstDash val="solid"/>
            <a:round/>
            <a:headEnd len="sm" w="sm" type="none"/>
            <a:tailEnd len="sm" w="sm" type="none"/>
          </a:ln>
        </p:spPr>
      </p:cxnSp>
      <p:cxnSp>
        <p:nvCxnSpPr>
          <p:cNvPr id="1231" name="Google Shape;1231;p117"/>
          <p:cNvCxnSpPr/>
          <p:nvPr/>
        </p:nvCxnSpPr>
        <p:spPr>
          <a:xfrm>
            <a:off x="2024257" y="7058890"/>
            <a:ext cx="143479" cy="701801"/>
          </a:xfrm>
          <a:prstGeom prst="straightConnector1">
            <a:avLst/>
          </a:prstGeom>
          <a:noFill/>
          <a:ln cap="flat" cmpd="sng" w="95250">
            <a:solidFill>
              <a:srgbClr val="7ED957"/>
            </a:solidFill>
            <a:prstDash val="solid"/>
            <a:round/>
            <a:headEnd len="sm" w="sm" type="none"/>
            <a:tailEnd len="sm" w="sm" type="none"/>
          </a:ln>
        </p:spPr>
      </p:cxnSp>
      <p:cxnSp>
        <p:nvCxnSpPr>
          <p:cNvPr id="1232" name="Google Shape;1232;p117"/>
          <p:cNvCxnSpPr/>
          <p:nvPr/>
        </p:nvCxnSpPr>
        <p:spPr>
          <a:xfrm>
            <a:off x="584421" y="8096461"/>
            <a:ext cx="0" cy="660745"/>
          </a:xfrm>
          <a:prstGeom prst="straightConnector1">
            <a:avLst/>
          </a:prstGeom>
          <a:noFill/>
          <a:ln cap="flat" cmpd="sng" w="95250">
            <a:solidFill>
              <a:srgbClr val="7ED957"/>
            </a:solidFill>
            <a:prstDash val="solid"/>
            <a:round/>
            <a:headEnd len="sm" w="sm" type="none"/>
            <a:tailEnd len="sm" w="sm" type="none"/>
          </a:ln>
        </p:spPr>
      </p:cxnSp>
      <p:cxnSp>
        <p:nvCxnSpPr>
          <p:cNvPr id="1233" name="Google Shape;1233;p117"/>
          <p:cNvCxnSpPr/>
          <p:nvPr/>
        </p:nvCxnSpPr>
        <p:spPr>
          <a:xfrm>
            <a:off x="2167736" y="8133653"/>
            <a:ext cx="0" cy="623552"/>
          </a:xfrm>
          <a:prstGeom prst="straightConnector1">
            <a:avLst/>
          </a:prstGeom>
          <a:noFill/>
          <a:ln cap="flat" cmpd="sng" w="95250">
            <a:solidFill>
              <a:srgbClr val="7ED957"/>
            </a:solidFill>
            <a:prstDash val="solid"/>
            <a:round/>
            <a:headEnd len="sm" w="sm" type="none"/>
            <a:tailEnd len="sm" w="sm" type="none"/>
          </a:ln>
        </p:spPr>
      </p:cxnSp>
      <p:pic>
        <p:nvPicPr>
          <p:cNvPr id="1234" name="Google Shape;1234;p117"/>
          <p:cNvPicPr preferRelativeResize="0"/>
          <p:nvPr/>
        </p:nvPicPr>
        <p:blipFill rotWithShape="1">
          <a:blip r:embed="rId3">
            <a:alphaModFix/>
          </a:blip>
          <a:srcRect b="0" l="0" r="0" t="0"/>
          <a:stretch/>
        </p:blipFill>
        <p:spPr>
          <a:xfrm>
            <a:off x="2034512" y="5410392"/>
            <a:ext cx="372962" cy="372962"/>
          </a:xfrm>
          <a:prstGeom prst="rect">
            <a:avLst/>
          </a:prstGeom>
          <a:noFill/>
          <a:ln>
            <a:noFill/>
          </a:ln>
        </p:spPr>
      </p:pic>
      <p:pic>
        <p:nvPicPr>
          <p:cNvPr id="1235" name="Google Shape;1235;p117"/>
          <p:cNvPicPr preferRelativeResize="0"/>
          <p:nvPr/>
        </p:nvPicPr>
        <p:blipFill rotWithShape="1">
          <a:blip r:embed="rId3">
            <a:alphaModFix/>
          </a:blip>
          <a:srcRect b="0" l="0" r="0" t="0"/>
          <a:stretch/>
        </p:blipFill>
        <p:spPr>
          <a:xfrm>
            <a:off x="1837776" y="6685928"/>
            <a:ext cx="372962" cy="372962"/>
          </a:xfrm>
          <a:prstGeom prst="rect">
            <a:avLst/>
          </a:prstGeom>
          <a:noFill/>
          <a:ln>
            <a:noFill/>
          </a:ln>
        </p:spPr>
      </p:pic>
      <p:pic>
        <p:nvPicPr>
          <p:cNvPr id="1236" name="Google Shape;1236;p117"/>
          <p:cNvPicPr preferRelativeResize="0"/>
          <p:nvPr/>
        </p:nvPicPr>
        <p:blipFill rotWithShape="1">
          <a:blip r:embed="rId3">
            <a:alphaModFix/>
          </a:blip>
          <a:srcRect b="0" l="0" r="0" t="0"/>
          <a:stretch/>
        </p:blipFill>
        <p:spPr>
          <a:xfrm>
            <a:off x="616907" y="6685928"/>
            <a:ext cx="372962" cy="372962"/>
          </a:xfrm>
          <a:prstGeom prst="rect">
            <a:avLst/>
          </a:prstGeom>
          <a:noFill/>
          <a:ln>
            <a:noFill/>
          </a:ln>
        </p:spPr>
      </p:pic>
      <p:pic>
        <p:nvPicPr>
          <p:cNvPr id="1237" name="Google Shape;1237;p117"/>
          <p:cNvPicPr preferRelativeResize="0"/>
          <p:nvPr/>
        </p:nvPicPr>
        <p:blipFill rotWithShape="1">
          <a:blip r:embed="rId3">
            <a:alphaModFix/>
          </a:blip>
          <a:srcRect b="0" l="0" r="0" t="0"/>
          <a:stretch/>
        </p:blipFill>
        <p:spPr>
          <a:xfrm>
            <a:off x="1981255" y="7760691"/>
            <a:ext cx="372962" cy="372962"/>
          </a:xfrm>
          <a:prstGeom prst="rect">
            <a:avLst/>
          </a:prstGeom>
          <a:noFill/>
          <a:ln>
            <a:noFill/>
          </a:ln>
        </p:spPr>
      </p:pic>
      <p:pic>
        <p:nvPicPr>
          <p:cNvPr id="1238" name="Google Shape;1238;p117"/>
          <p:cNvPicPr preferRelativeResize="0"/>
          <p:nvPr/>
        </p:nvPicPr>
        <p:blipFill rotWithShape="1">
          <a:blip r:embed="rId3">
            <a:alphaModFix/>
          </a:blip>
          <a:srcRect b="0" l="0" r="0" t="0"/>
          <a:stretch/>
        </p:blipFill>
        <p:spPr>
          <a:xfrm>
            <a:off x="397940" y="7723499"/>
            <a:ext cx="372962" cy="372962"/>
          </a:xfrm>
          <a:prstGeom prst="rect">
            <a:avLst/>
          </a:prstGeom>
          <a:noFill/>
          <a:ln>
            <a:noFill/>
          </a:ln>
        </p:spPr>
      </p:pic>
      <p:pic>
        <p:nvPicPr>
          <p:cNvPr id="1239" name="Google Shape;1239;p117"/>
          <p:cNvPicPr preferRelativeResize="0"/>
          <p:nvPr/>
        </p:nvPicPr>
        <p:blipFill rotWithShape="1">
          <a:blip r:embed="rId3">
            <a:alphaModFix/>
          </a:blip>
          <a:srcRect b="0" l="0" r="0" t="0"/>
          <a:stretch/>
        </p:blipFill>
        <p:spPr>
          <a:xfrm>
            <a:off x="1981255" y="8757205"/>
            <a:ext cx="372962" cy="372962"/>
          </a:xfrm>
          <a:prstGeom prst="rect">
            <a:avLst/>
          </a:prstGeom>
          <a:noFill/>
          <a:ln>
            <a:noFill/>
          </a:ln>
        </p:spPr>
      </p:pic>
      <p:pic>
        <p:nvPicPr>
          <p:cNvPr id="1240" name="Google Shape;1240;p117"/>
          <p:cNvPicPr preferRelativeResize="0"/>
          <p:nvPr/>
        </p:nvPicPr>
        <p:blipFill rotWithShape="1">
          <a:blip r:embed="rId3">
            <a:alphaModFix/>
          </a:blip>
          <a:srcRect b="0" l="0" r="0" t="0"/>
          <a:stretch/>
        </p:blipFill>
        <p:spPr>
          <a:xfrm>
            <a:off x="397940" y="8757205"/>
            <a:ext cx="372962" cy="372962"/>
          </a:xfrm>
          <a:prstGeom prst="rect">
            <a:avLst/>
          </a:prstGeom>
          <a:noFill/>
          <a:ln>
            <a:noFill/>
          </a:ln>
        </p:spPr>
      </p:pic>
      <p:pic>
        <p:nvPicPr>
          <p:cNvPr id="1241" name="Google Shape;1241;p117"/>
          <p:cNvPicPr preferRelativeResize="0"/>
          <p:nvPr/>
        </p:nvPicPr>
        <p:blipFill rotWithShape="1">
          <a:blip r:embed="rId3">
            <a:alphaModFix/>
          </a:blip>
          <a:srcRect b="0" l="0" r="0" t="0"/>
          <a:stretch/>
        </p:blipFill>
        <p:spPr>
          <a:xfrm>
            <a:off x="2694483" y="6007446"/>
            <a:ext cx="372962" cy="372962"/>
          </a:xfrm>
          <a:prstGeom prst="rect">
            <a:avLst/>
          </a:prstGeom>
          <a:noFill/>
          <a:ln>
            <a:noFill/>
          </a:ln>
        </p:spPr>
      </p:pic>
      <p:pic>
        <p:nvPicPr>
          <p:cNvPr id="1242" name="Google Shape;1242;p117"/>
          <p:cNvPicPr preferRelativeResize="0"/>
          <p:nvPr/>
        </p:nvPicPr>
        <p:blipFill rotWithShape="1">
          <a:blip r:embed="rId3">
            <a:alphaModFix/>
          </a:blip>
          <a:srcRect b="0" l="0" r="0" t="0"/>
          <a:stretch/>
        </p:blipFill>
        <p:spPr>
          <a:xfrm>
            <a:off x="3496929" y="5963562"/>
            <a:ext cx="372962" cy="372962"/>
          </a:xfrm>
          <a:prstGeom prst="rect">
            <a:avLst/>
          </a:prstGeom>
          <a:noFill/>
          <a:ln>
            <a:noFill/>
          </a:ln>
        </p:spPr>
      </p:pic>
      <p:cxnSp>
        <p:nvCxnSpPr>
          <p:cNvPr id="1243" name="Google Shape;1243;p117"/>
          <p:cNvCxnSpPr/>
          <p:nvPr/>
        </p:nvCxnSpPr>
        <p:spPr>
          <a:xfrm>
            <a:off x="2220993" y="5783354"/>
            <a:ext cx="473490" cy="410573"/>
          </a:xfrm>
          <a:prstGeom prst="straightConnector1">
            <a:avLst/>
          </a:prstGeom>
          <a:noFill/>
          <a:ln cap="flat" cmpd="sng" w="95250">
            <a:solidFill>
              <a:srgbClr val="7ED957"/>
            </a:solidFill>
            <a:prstDash val="solid"/>
            <a:round/>
            <a:headEnd len="sm" w="sm" type="none"/>
            <a:tailEnd len="sm" w="sm" type="none"/>
          </a:ln>
        </p:spPr>
      </p:cxnSp>
      <p:cxnSp>
        <p:nvCxnSpPr>
          <p:cNvPr id="1244" name="Google Shape;1244;p117"/>
          <p:cNvCxnSpPr/>
          <p:nvPr/>
        </p:nvCxnSpPr>
        <p:spPr>
          <a:xfrm flipH="1" rot="10800000">
            <a:off x="3067445" y="6150043"/>
            <a:ext cx="429484" cy="43884"/>
          </a:xfrm>
          <a:prstGeom prst="straightConnector1">
            <a:avLst/>
          </a:prstGeom>
          <a:noFill/>
          <a:ln cap="flat" cmpd="sng" w="95250">
            <a:solidFill>
              <a:srgbClr val="7ED957"/>
            </a:solidFill>
            <a:prstDash val="solid"/>
            <a:round/>
            <a:headEnd len="sm" w="sm" type="none"/>
            <a:tailEnd len="sm" w="sm" type="none"/>
          </a:ln>
        </p:spPr>
      </p:cxnSp>
      <p:pic>
        <p:nvPicPr>
          <p:cNvPr id="1245" name="Google Shape;1245;p117"/>
          <p:cNvPicPr preferRelativeResize="0"/>
          <p:nvPr/>
        </p:nvPicPr>
        <p:blipFill rotWithShape="1">
          <a:blip r:embed="rId3">
            <a:alphaModFix/>
          </a:blip>
          <a:srcRect b="0" l="0" r="0" t="0"/>
          <a:stretch/>
        </p:blipFill>
        <p:spPr>
          <a:xfrm>
            <a:off x="1068729" y="6227208"/>
            <a:ext cx="372962" cy="372962"/>
          </a:xfrm>
          <a:prstGeom prst="rect">
            <a:avLst/>
          </a:prstGeom>
          <a:noFill/>
          <a:ln>
            <a:noFill/>
          </a:ln>
        </p:spPr>
      </p:pic>
      <p:pic>
        <p:nvPicPr>
          <p:cNvPr id="1246" name="Google Shape;1246;p117"/>
          <p:cNvPicPr preferRelativeResize="0"/>
          <p:nvPr/>
        </p:nvPicPr>
        <p:blipFill rotWithShape="1">
          <a:blip r:embed="rId3">
            <a:alphaModFix/>
          </a:blip>
          <a:srcRect b="0" l="0" r="0" t="0"/>
          <a:stretch/>
        </p:blipFill>
        <p:spPr>
          <a:xfrm>
            <a:off x="1881606" y="6075048"/>
            <a:ext cx="372962" cy="372962"/>
          </a:xfrm>
          <a:prstGeom prst="rect">
            <a:avLst/>
          </a:prstGeom>
          <a:noFill/>
          <a:ln>
            <a:noFill/>
          </a:ln>
        </p:spPr>
      </p:pic>
      <p:cxnSp>
        <p:nvCxnSpPr>
          <p:cNvPr id="1247" name="Google Shape;1247;p117"/>
          <p:cNvCxnSpPr/>
          <p:nvPr/>
        </p:nvCxnSpPr>
        <p:spPr>
          <a:xfrm>
            <a:off x="561831" y="5783354"/>
            <a:ext cx="506898" cy="630334"/>
          </a:xfrm>
          <a:prstGeom prst="straightConnector1">
            <a:avLst/>
          </a:prstGeom>
          <a:noFill/>
          <a:ln cap="flat" cmpd="sng" w="95250">
            <a:solidFill>
              <a:srgbClr val="7ED957"/>
            </a:solidFill>
            <a:prstDash val="solid"/>
            <a:round/>
            <a:headEnd len="sm" w="sm" type="none"/>
            <a:tailEnd len="sm" w="sm" type="none"/>
          </a:ln>
        </p:spPr>
      </p:cxnSp>
      <p:cxnSp>
        <p:nvCxnSpPr>
          <p:cNvPr id="1248" name="Google Shape;1248;p117"/>
          <p:cNvCxnSpPr/>
          <p:nvPr/>
        </p:nvCxnSpPr>
        <p:spPr>
          <a:xfrm flipH="1" rot="10800000">
            <a:off x="1441691" y="6261529"/>
            <a:ext cx="439915" cy="152159"/>
          </a:xfrm>
          <a:prstGeom prst="straightConnector1">
            <a:avLst/>
          </a:prstGeom>
          <a:noFill/>
          <a:ln cap="flat" cmpd="sng" w="95250">
            <a:solidFill>
              <a:srgbClr val="7ED957"/>
            </a:solidFill>
            <a:prstDash val="solid"/>
            <a:round/>
            <a:headEnd len="sm" w="sm" type="none"/>
            <a:tailEnd len="sm" w="sm" type="none"/>
          </a:ln>
        </p:spPr>
      </p:cxnSp>
      <p:sp>
        <p:nvSpPr>
          <p:cNvPr id="1249" name="Google Shape;1249;p117"/>
          <p:cNvSpPr txBox="1"/>
          <p:nvPr/>
        </p:nvSpPr>
        <p:spPr>
          <a:xfrm>
            <a:off x="511656" y="5464782"/>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a:t>
            </a:r>
            <a:endParaRPr b="0" i="0" sz="1400" u="none" cap="none" strike="noStrike">
              <a:solidFill>
                <a:srgbClr val="000000"/>
              </a:solidFill>
              <a:latin typeface="Arial"/>
              <a:ea typeface="Arial"/>
              <a:cs typeface="Arial"/>
              <a:sym typeface="Arial"/>
            </a:endParaRPr>
          </a:p>
        </p:txBody>
      </p:sp>
      <p:sp>
        <p:nvSpPr>
          <p:cNvPr id="1250" name="Google Shape;1250;p117"/>
          <p:cNvSpPr txBox="1"/>
          <p:nvPr/>
        </p:nvSpPr>
        <p:spPr>
          <a:xfrm>
            <a:off x="2163681" y="5464782"/>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2</a:t>
            </a:r>
            <a:endParaRPr b="0" i="0" sz="1400" u="none" cap="none" strike="noStrike">
              <a:solidFill>
                <a:srgbClr val="000000"/>
              </a:solidFill>
              <a:latin typeface="Arial"/>
              <a:ea typeface="Arial"/>
              <a:cs typeface="Arial"/>
              <a:sym typeface="Arial"/>
            </a:endParaRPr>
          </a:p>
        </p:txBody>
      </p:sp>
      <p:sp>
        <p:nvSpPr>
          <p:cNvPr id="1251" name="Google Shape;1251;p117"/>
          <p:cNvSpPr txBox="1"/>
          <p:nvPr/>
        </p:nvSpPr>
        <p:spPr>
          <a:xfrm>
            <a:off x="1205035" y="6281597"/>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3</a:t>
            </a:r>
            <a:endParaRPr b="0" i="0" sz="1400" u="none" cap="none" strike="noStrike">
              <a:solidFill>
                <a:srgbClr val="000000"/>
              </a:solidFill>
              <a:latin typeface="Arial"/>
              <a:ea typeface="Arial"/>
              <a:cs typeface="Arial"/>
              <a:sym typeface="Arial"/>
            </a:endParaRPr>
          </a:p>
        </p:txBody>
      </p:sp>
      <p:sp>
        <p:nvSpPr>
          <p:cNvPr id="1252" name="Google Shape;1252;p117"/>
          <p:cNvSpPr txBox="1"/>
          <p:nvPr/>
        </p:nvSpPr>
        <p:spPr>
          <a:xfrm>
            <a:off x="2830789" y="6025921"/>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4</a:t>
            </a:r>
            <a:endParaRPr b="0" i="0" sz="1400" u="none" cap="none" strike="noStrike">
              <a:solidFill>
                <a:srgbClr val="000000"/>
              </a:solidFill>
              <a:latin typeface="Arial"/>
              <a:ea typeface="Arial"/>
              <a:cs typeface="Arial"/>
              <a:sym typeface="Arial"/>
            </a:endParaRPr>
          </a:p>
        </p:txBody>
      </p:sp>
      <p:sp>
        <p:nvSpPr>
          <p:cNvPr id="1253" name="Google Shape;1253;p117"/>
          <p:cNvSpPr txBox="1"/>
          <p:nvPr/>
        </p:nvSpPr>
        <p:spPr>
          <a:xfrm>
            <a:off x="1995117" y="6129438"/>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5</a:t>
            </a:r>
            <a:endParaRPr b="0" i="0" sz="1400" u="none" cap="none" strike="noStrike">
              <a:solidFill>
                <a:srgbClr val="000000"/>
              </a:solidFill>
              <a:latin typeface="Arial"/>
              <a:ea typeface="Arial"/>
              <a:cs typeface="Arial"/>
              <a:sym typeface="Arial"/>
            </a:endParaRPr>
          </a:p>
        </p:txBody>
      </p:sp>
      <p:sp>
        <p:nvSpPr>
          <p:cNvPr id="1254" name="Google Shape;1254;p117"/>
          <p:cNvSpPr txBox="1"/>
          <p:nvPr/>
        </p:nvSpPr>
        <p:spPr>
          <a:xfrm>
            <a:off x="736070" y="6710287"/>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7</a:t>
            </a:r>
            <a:endParaRPr b="0" i="0" sz="1400" u="none" cap="none" strike="noStrike">
              <a:solidFill>
                <a:srgbClr val="000000"/>
              </a:solidFill>
              <a:latin typeface="Arial"/>
              <a:ea typeface="Arial"/>
              <a:cs typeface="Arial"/>
              <a:sym typeface="Arial"/>
            </a:endParaRPr>
          </a:p>
        </p:txBody>
      </p:sp>
      <p:sp>
        <p:nvSpPr>
          <p:cNvPr id="1255" name="Google Shape;1255;p117"/>
          <p:cNvSpPr txBox="1"/>
          <p:nvPr/>
        </p:nvSpPr>
        <p:spPr>
          <a:xfrm>
            <a:off x="1995117" y="6740317"/>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8</a:t>
            </a:r>
            <a:endParaRPr b="0" i="0" sz="1400" u="none" cap="none" strike="noStrike">
              <a:solidFill>
                <a:srgbClr val="000000"/>
              </a:solidFill>
              <a:latin typeface="Arial"/>
              <a:ea typeface="Arial"/>
              <a:cs typeface="Arial"/>
              <a:sym typeface="Arial"/>
            </a:endParaRPr>
          </a:p>
        </p:txBody>
      </p:sp>
      <p:sp>
        <p:nvSpPr>
          <p:cNvPr id="1256" name="Google Shape;1256;p117"/>
          <p:cNvSpPr txBox="1"/>
          <p:nvPr/>
        </p:nvSpPr>
        <p:spPr>
          <a:xfrm>
            <a:off x="524309" y="7764250"/>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9</a:t>
            </a:r>
            <a:endParaRPr b="0" i="0" sz="1400" u="none" cap="none" strike="noStrike">
              <a:solidFill>
                <a:srgbClr val="000000"/>
              </a:solidFill>
              <a:latin typeface="Arial"/>
              <a:ea typeface="Arial"/>
              <a:cs typeface="Arial"/>
              <a:sym typeface="Arial"/>
            </a:endParaRPr>
          </a:p>
        </p:txBody>
      </p:sp>
      <p:sp>
        <p:nvSpPr>
          <p:cNvPr id="1257" name="Google Shape;1257;p117"/>
          <p:cNvSpPr txBox="1"/>
          <p:nvPr/>
        </p:nvSpPr>
        <p:spPr>
          <a:xfrm>
            <a:off x="2068087" y="7796001"/>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10</a:t>
            </a:r>
            <a:endParaRPr b="0" i="0" sz="1400" u="none" cap="none" strike="noStrike">
              <a:solidFill>
                <a:srgbClr val="000000"/>
              </a:solidFill>
              <a:latin typeface="Arial"/>
              <a:ea typeface="Arial"/>
              <a:cs typeface="Arial"/>
              <a:sym typeface="Arial"/>
            </a:endParaRPr>
          </a:p>
        </p:txBody>
      </p:sp>
      <p:sp>
        <p:nvSpPr>
          <p:cNvPr id="1258" name="Google Shape;1258;p117"/>
          <p:cNvSpPr txBox="1"/>
          <p:nvPr/>
        </p:nvSpPr>
        <p:spPr>
          <a:xfrm>
            <a:off x="484139" y="8783692"/>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11</a:t>
            </a:r>
            <a:endParaRPr b="0" i="0" sz="1400" u="none" cap="none" strike="noStrike">
              <a:solidFill>
                <a:srgbClr val="000000"/>
              </a:solidFill>
              <a:latin typeface="Arial"/>
              <a:ea typeface="Arial"/>
              <a:cs typeface="Arial"/>
              <a:sym typeface="Arial"/>
            </a:endParaRPr>
          </a:p>
        </p:txBody>
      </p:sp>
      <p:sp>
        <p:nvSpPr>
          <p:cNvPr id="1259" name="Google Shape;1259;p117"/>
          <p:cNvSpPr txBox="1"/>
          <p:nvPr/>
        </p:nvSpPr>
        <p:spPr>
          <a:xfrm>
            <a:off x="2068087" y="8805717"/>
            <a:ext cx="200564"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12</a:t>
            </a:r>
            <a:endParaRPr b="0" i="0" sz="1400" u="none" cap="none" strike="noStrike">
              <a:solidFill>
                <a:srgbClr val="000000"/>
              </a:solidFill>
              <a:latin typeface="Arial"/>
              <a:ea typeface="Arial"/>
              <a:cs typeface="Arial"/>
              <a:sym typeface="Arial"/>
            </a:endParaRPr>
          </a:p>
        </p:txBody>
      </p:sp>
      <p:sp>
        <p:nvSpPr>
          <p:cNvPr id="1260" name="Google Shape;1260;p117"/>
          <p:cNvSpPr txBox="1"/>
          <p:nvPr/>
        </p:nvSpPr>
        <p:spPr>
          <a:xfrm>
            <a:off x="3669190" y="6025921"/>
            <a:ext cx="100351" cy="235608"/>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Clr>
                <a:srgbClr val="000000"/>
              </a:buClr>
              <a:buSzPts val="1387"/>
              <a:buFont typeface="Arial"/>
              <a:buNone/>
            </a:pPr>
            <a:r>
              <a:rPr b="0" i="0" lang="en-US" sz="1387" u="none" cap="none" strike="noStrike">
                <a:solidFill>
                  <a:srgbClr val="000000"/>
                </a:solidFill>
                <a:latin typeface="Play"/>
                <a:ea typeface="Play"/>
                <a:cs typeface="Play"/>
                <a:sym typeface="Play"/>
              </a:rPr>
              <a:t>6</a:t>
            </a:r>
            <a:endParaRPr b="0" i="0" sz="1400" u="none" cap="none" strike="noStrike">
              <a:solidFill>
                <a:srgbClr val="000000"/>
              </a:solidFill>
              <a:latin typeface="Arial"/>
              <a:ea typeface="Arial"/>
              <a:cs typeface="Arial"/>
              <a:sym typeface="Arial"/>
            </a:endParaRPr>
          </a:p>
        </p:txBody>
      </p:sp>
      <p:sp>
        <p:nvSpPr>
          <p:cNvPr id="1261" name="Google Shape;1261;p117"/>
          <p:cNvSpPr txBox="1"/>
          <p:nvPr/>
        </p:nvSpPr>
        <p:spPr>
          <a:xfrm>
            <a:off x="563627" y="44450"/>
            <a:ext cx="4324112" cy="68897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X, Y, Z, θx, θy, θz  </a:t>
            </a:r>
            <a:endParaRPr b="0" i="0" sz="1400" u="none" cap="none" strike="noStrike">
              <a:solidFill>
                <a:srgbClr val="000000"/>
              </a:solidFill>
              <a:latin typeface="Arial"/>
              <a:ea typeface="Arial"/>
              <a:cs typeface="Arial"/>
              <a:sym typeface="Arial"/>
            </a:endParaRPr>
          </a:p>
        </p:txBody>
      </p:sp>
      <p:sp>
        <p:nvSpPr>
          <p:cNvPr id="1262" name="Google Shape;1262;p117"/>
          <p:cNvSpPr txBox="1"/>
          <p:nvPr/>
        </p:nvSpPr>
        <p:spPr>
          <a:xfrm>
            <a:off x="539306" y="9339717"/>
            <a:ext cx="4324112" cy="68897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X, Y, Z, θx, θy, θz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266" name="Shape 1266"/>
        <p:cNvGrpSpPr/>
        <p:nvPr/>
      </p:nvGrpSpPr>
      <p:grpSpPr>
        <a:xfrm>
          <a:off x="0" y="0"/>
          <a:ext cx="0" cy="0"/>
          <a:chOff x="0" y="0"/>
          <a:chExt cx="0" cy="0"/>
        </a:xfrm>
      </p:grpSpPr>
      <p:graphicFrame>
        <p:nvGraphicFramePr>
          <p:cNvPr id="1267" name="Google Shape;1267;p118"/>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HocKey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38.65%</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41.47%</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92.45%</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89.17%</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93.53%</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92.02%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94.33%</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90.32%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93.88%</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91.12%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268" name="Google Shape;1268;p118"/>
          <p:cNvPicPr preferRelativeResize="0"/>
          <p:nvPr/>
        </p:nvPicPr>
        <p:blipFill rotWithShape="1">
          <a:blip r:embed="rId3">
            <a:alphaModFix/>
          </a:blip>
          <a:srcRect b="0" l="0" r="0" t="0"/>
          <a:stretch/>
        </p:blipFill>
        <p:spPr>
          <a:xfrm>
            <a:off x="10891050" y="1928093"/>
            <a:ext cx="7070778" cy="56688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272" name="Shape 1272"/>
        <p:cNvGrpSpPr/>
        <p:nvPr/>
      </p:nvGrpSpPr>
      <p:grpSpPr>
        <a:xfrm>
          <a:off x="0" y="0"/>
          <a:ext cx="0" cy="0"/>
          <a:chOff x="0" y="0"/>
          <a:chExt cx="0" cy="0"/>
        </a:xfrm>
      </p:grpSpPr>
      <p:pic>
        <p:nvPicPr>
          <p:cNvPr id="1273" name="Google Shape;1273;p119"/>
          <p:cNvPicPr preferRelativeResize="0"/>
          <p:nvPr/>
        </p:nvPicPr>
        <p:blipFill rotWithShape="1">
          <a:blip r:embed="rId3">
            <a:alphaModFix/>
          </a:blip>
          <a:srcRect b="0" l="0" r="0" t="0"/>
          <a:stretch/>
        </p:blipFill>
        <p:spPr>
          <a:xfrm>
            <a:off x="1028700" y="1028700"/>
            <a:ext cx="16230600" cy="601588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277" name="Shape 1277"/>
        <p:cNvGrpSpPr/>
        <p:nvPr/>
      </p:nvGrpSpPr>
      <p:grpSpPr>
        <a:xfrm>
          <a:off x="0" y="0"/>
          <a:ext cx="0" cy="0"/>
          <a:chOff x="0" y="0"/>
          <a:chExt cx="0" cy="0"/>
        </a:xfrm>
      </p:grpSpPr>
      <p:graphicFrame>
        <p:nvGraphicFramePr>
          <p:cNvPr id="1278" name="Google Shape;1278;p120"/>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9522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RWF2000</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5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50.80%</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51.97%</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5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79.87%</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78.54%</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5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79.52%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80.29%</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5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81.12%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76.12%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5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80.09%</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78.06%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279" name="Google Shape;1279;p120"/>
          <p:cNvPicPr preferRelativeResize="0"/>
          <p:nvPr/>
        </p:nvPicPr>
        <p:blipFill rotWithShape="1">
          <a:blip r:embed="rId3">
            <a:alphaModFix/>
          </a:blip>
          <a:srcRect b="0" l="0" r="0" t="0"/>
          <a:stretch/>
        </p:blipFill>
        <p:spPr>
          <a:xfrm>
            <a:off x="10966321" y="2142695"/>
            <a:ext cx="7070778" cy="59444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283" name="Shape 1283"/>
        <p:cNvGrpSpPr/>
        <p:nvPr/>
      </p:nvGrpSpPr>
      <p:grpSpPr>
        <a:xfrm>
          <a:off x="0" y="0"/>
          <a:ext cx="0" cy="0"/>
          <a:chOff x="0" y="0"/>
          <a:chExt cx="0" cy="0"/>
        </a:xfrm>
      </p:grpSpPr>
      <p:pic>
        <p:nvPicPr>
          <p:cNvPr id="1284" name="Google Shape;1284;p121"/>
          <p:cNvPicPr preferRelativeResize="0"/>
          <p:nvPr/>
        </p:nvPicPr>
        <p:blipFill rotWithShape="1">
          <a:blip r:embed="rId3">
            <a:alphaModFix/>
          </a:blip>
          <a:srcRect b="0" l="0" r="0" t="0"/>
          <a:stretch/>
        </p:blipFill>
        <p:spPr>
          <a:xfrm>
            <a:off x="1028700" y="1028700"/>
            <a:ext cx="16230600" cy="56525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3"/>
          <p:cNvPicPr preferRelativeResize="0"/>
          <p:nvPr/>
        </p:nvPicPr>
        <p:blipFill rotWithShape="1">
          <a:blip r:embed="rId3">
            <a:alphaModFix/>
          </a:blip>
          <a:srcRect b="0" l="0" r="0" t="0"/>
          <a:stretch/>
        </p:blipFill>
        <p:spPr>
          <a:xfrm>
            <a:off x="3820488" y="673850"/>
            <a:ext cx="10647025" cy="9613151"/>
          </a:xfrm>
          <a:prstGeom prst="rect">
            <a:avLst/>
          </a:prstGeom>
          <a:noFill/>
          <a:ln>
            <a:noFill/>
          </a:ln>
        </p:spPr>
      </p:pic>
      <p:sp>
        <p:nvSpPr>
          <p:cNvPr id="166" name="Google Shape;166;p23"/>
          <p:cNvSpPr txBox="1"/>
          <p:nvPr/>
        </p:nvSpPr>
        <p:spPr>
          <a:xfrm>
            <a:off x="5126400" y="118525"/>
            <a:ext cx="8035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CONVOLUTION - CNN</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288" name="Shape 1288"/>
        <p:cNvGrpSpPr/>
        <p:nvPr/>
      </p:nvGrpSpPr>
      <p:grpSpPr>
        <a:xfrm>
          <a:off x="0" y="0"/>
          <a:ext cx="0" cy="0"/>
          <a:chOff x="0" y="0"/>
          <a:chExt cx="0" cy="0"/>
        </a:xfrm>
      </p:grpSpPr>
      <p:graphicFrame>
        <p:nvGraphicFramePr>
          <p:cNvPr id="1289" name="Google Shape;1289;p122"/>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Movie</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31.56%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32.67%</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99.72%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99.22%</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100%</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99.06%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99.14%</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99.06%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99.56%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99.06%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290" name="Google Shape;1290;p122"/>
          <p:cNvPicPr preferRelativeResize="0"/>
          <p:nvPr/>
        </p:nvPicPr>
        <p:blipFill rotWithShape="1">
          <a:blip r:embed="rId3">
            <a:alphaModFix/>
          </a:blip>
          <a:srcRect b="0" l="0" r="0" t="0"/>
          <a:stretch/>
        </p:blipFill>
        <p:spPr>
          <a:xfrm>
            <a:off x="10966321" y="2142695"/>
            <a:ext cx="7070778" cy="59560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294" name="Shape 1294"/>
        <p:cNvGrpSpPr/>
        <p:nvPr/>
      </p:nvGrpSpPr>
      <p:grpSpPr>
        <a:xfrm>
          <a:off x="0" y="0"/>
          <a:ext cx="0" cy="0"/>
          <a:chOff x="0" y="0"/>
          <a:chExt cx="0" cy="0"/>
        </a:xfrm>
      </p:grpSpPr>
      <p:pic>
        <p:nvPicPr>
          <p:cNvPr id="1295" name="Google Shape;1295;p123"/>
          <p:cNvPicPr preferRelativeResize="0"/>
          <p:nvPr/>
        </p:nvPicPr>
        <p:blipFill rotWithShape="1">
          <a:blip r:embed="rId3">
            <a:alphaModFix/>
          </a:blip>
          <a:srcRect b="0" l="0" r="0" t="0"/>
          <a:stretch/>
        </p:blipFill>
        <p:spPr>
          <a:xfrm>
            <a:off x="1028700" y="1028700"/>
            <a:ext cx="16230600" cy="625477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299" name="Shape 1299"/>
        <p:cNvGrpSpPr/>
        <p:nvPr/>
      </p:nvGrpSpPr>
      <p:grpSpPr>
        <a:xfrm>
          <a:off x="0" y="0"/>
          <a:ext cx="0" cy="0"/>
          <a:chOff x="0" y="0"/>
          <a:chExt cx="0" cy="0"/>
        </a:xfrm>
      </p:grpSpPr>
      <p:sp>
        <p:nvSpPr>
          <p:cNvPr id="1300" name="Google Shape;1300;p124"/>
          <p:cNvSpPr txBox="1"/>
          <p:nvPr/>
        </p:nvSpPr>
        <p:spPr>
          <a:xfrm>
            <a:off x="5932509" y="1034500"/>
            <a:ext cx="11438400" cy="75102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Do mô hình A3TGCN dựa vào mô hình GCNConv nên nó cũng kế thừa những khuyết điểm của mô hình GCNConv mà chúng tôi đã chỉ ra.</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000000"/>
              </a:solidFill>
              <a:latin typeface="Arimo"/>
              <a:ea typeface="Arimo"/>
              <a:cs typeface="Arimo"/>
              <a:sym typeface="Arimo"/>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Điểm mạnh và cũng là điểm khiến mô hình A3TGCN này khác so với 2 mô hình còn lại là sử dụng được nhiều khung xương.</a:t>
            </a:r>
            <a:endParaRPr b="0" i="0" sz="1400" u="none" cap="none" strike="noStrike">
              <a:solidFill>
                <a:srgbClr val="000000"/>
              </a:solidFill>
              <a:latin typeface="Arial"/>
              <a:ea typeface="Arial"/>
              <a:cs typeface="Arial"/>
              <a:sym typeface="Arial"/>
            </a:endParaRPr>
          </a:p>
        </p:txBody>
      </p:sp>
      <p:sp>
        <p:nvSpPr>
          <p:cNvPr id="1301" name="Google Shape;1301;p124"/>
          <p:cNvSpPr txBox="1"/>
          <p:nvPr/>
        </p:nvSpPr>
        <p:spPr>
          <a:xfrm>
            <a:off x="1028700" y="4495800"/>
            <a:ext cx="5444557" cy="125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Đánh giá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305" name="Shape 1305"/>
        <p:cNvGrpSpPr/>
        <p:nvPr/>
      </p:nvGrpSpPr>
      <p:grpSpPr>
        <a:xfrm>
          <a:off x="0" y="0"/>
          <a:ext cx="0" cy="0"/>
          <a:chOff x="0" y="0"/>
          <a:chExt cx="0" cy="0"/>
        </a:xfrm>
      </p:grpSpPr>
      <p:sp>
        <p:nvSpPr>
          <p:cNvPr id="1306" name="Google Shape;1306;p125"/>
          <p:cNvSpPr txBox="1"/>
          <p:nvPr/>
        </p:nvSpPr>
        <p:spPr>
          <a:xfrm>
            <a:off x="1028700" y="4495800"/>
            <a:ext cx="16230600" cy="1257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4. Kết luận và đánh giá</a:t>
            </a:r>
            <a:endParaRPr b="0" i="0" sz="1400" u="none" cap="none" strike="noStrike">
              <a:solidFill>
                <a:srgbClr val="000000"/>
              </a:solidFill>
              <a:latin typeface="Arial"/>
              <a:ea typeface="Arial"/>
              <a:cs typeface="Arial"/>
              <a:sym typeface="Arial"/>
            </a:endParaRPr>
          </a:p>
        </p:txBody>
      </p:sp>
      <p:cxnSp>
        <p:nvCxnSpPr>
          <p:cNvPr id="1307" name="Google Shape;1307;p125"/>
          <p:cNvCxnSpPr/>
          <p:nvPr/>
        </p:nvCxnSpPr>
        <p:spPr>
          <a:xfrm>
            <a:off x="1379055" y="6353175"/>
            <a:ext cx="15880245" cy="0"/>
          </a:xfrm>
          <a:prstGeom prst="straightConnector1">
            <a:avLst/>
          </a:prstGeom>
          <a:noFill/>
          <a:ln cap="rnd" cmpd="sng" w="19050">
            <a:solidFill>
              <a:srgbClr val="FDFDFD"/>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311" name="Shape 1311"/>
        <p:cNvGrpSpPr/>
        <p:nvPr/>
      </p:nvGrpSpPr>
      <p:grpSpPr>
        <a:xfrm>
          <a:off x="0" y="0"/>
          <a:ext cx="0" cy="0"/>
          <a:chOff x="0" y="0"/>
          <a:chExt cx="0" cy="0"/>
        </a:xfrm>
      </p:grpSpPr>
      <p:sp>
        <p:nvSpPr>
          <p:cNvPr id="1312" name="Google Shape;1312;p126"/>
          <p:cNvSpPr txBox="1"/>
          <p:nvPr/>
        </p:nvSpPr>
        <p:spPr>
          <a:xfrm>
            <a:off x="5858109" y="1614263"/>
            <a:ext cx="11438400" cy="66483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Đã đạt được những yêu cầu đã đề ra ban đầu.</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Nhìn chung, mô hình đã nhận diện và phân biệt được hành vi bạo lực.</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Vẫn còn những hình ảnh mà mô hình còn chưa nhận diện đúng vì có sự tác động của môi trường, ánh sáng, góc quay.</a:t>
            </a:r>
            <a:endParaRPr b="0" i="0" sz="1400" u="none" cap="none" strike="noStrike">
              <a:solidFill>
                <a:srgbClr val="000000"/>
              </a:solidFill>
              <a:latin typeface="Arial"/>
              <a:ea typeface="Arial"/>
              <a:cs typeface="Arial"/>
              <a:sym typeface="Arial"/>
            </a:endParaRPr>
          </a:p>
        </p:txBody>
      </p:sp>
      <p:sp>
        <p:nvSpPr>
          <p:cNvPr id="1313" name="Google Shape;1313;p126"/>
          <p:cNvSpPr txBox="1"/>
          <p:nvPr/>
        </p:nvSpPr>
        <p:spPr>
          <a:xfrm>
            <a:off x="1028700" y="4495800"/>
            <a:ext cx="5444557" cy="125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Tổng kết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317" name="Shape 1317"/>
        <p:cNvGrpSpPr/>
        <p:nvPr/>
      </p:nvGrpSpPr>
      <p:grpSpPr>
        <a:xfrm>
          <a:off x="0" y="0"/>
          <a:ext cx="0" cy="0"/>
          <a:chOff x="0" y="0"/>
          <a:chExt cx="0" cy="0"/>
        </a:xfrm>
      </p:grpSpPr>
      <p:sp>
        <p:nvSpPr>
          <p:cNvPr id="1318" name="Google Shape;1318;p127"/>
          <p:cNvSpPr txBox="1"/>
          <p:nvPr/>
        </p:nvSpPr>
        <p:spPr>
          <a:xfrm>
            <a:off x="5895334" y="1878900"/>
            <a:ext cx="11438400" cy="57864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Hoàn thiện một phần mềm phát hiện bạo lực học đường tích hợp vào camera giám sát.</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 Theo dõi hoạt động của con người từ đó đưa ra dự đoán ở tương lai gần về khả năng xảy ra bạo lực.</a:t>
            </a:r>
            <a:endParaRPr b="0" i="0" sz="1400" u="none" cap="none" strike="noStrike">
              <a:solidFill>
                <a:srgbClr val="000000"/>
              </a:solidFill>
              <a:latin typeface="Arial"/>
              <a:ea typeface="Arial"/>
              <a:cs typeface="Arial"/>
              <a:sym typeface="Arial"/>
            </a:endParaRPr>
          </a:p>
        </p:txBody>
      </p:sp>
      <p:sp>
        <p:nvSpPr>
          <p:cNvPr id="1319" name="Google Shape;1319;p127"/>
          <p:cNvSpPr txBox="1"/>
          <p:nvPr/>
        </p:nvSpPr>
        <p:spPr>
          <a:xfrm>
            <a:off x="1028700" y="3886200"/>
            <a:ext cx="5444557" cy="2476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Hướng phát triển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pic>
        <p:nvPicPr>
          <p:cNvPr id="1324" name="Google Shape;1324;p128"/>
          <p:cNvPicPr preferRelativeResize="0"/>
          <p:nvPr/>
        </p:nvPicPr>
        <p:blipFill rotWithShape="1">
          <a:blip r:embed="rId3">
            <a:alphaModFix amt="20000"/>
          </a:blip>
          <a:srcRect b="0" l="0" r="0" t="0"/>
          <a:stretch/>
        </p:blipFill>
        <p:spPr>
          <a:xfrm>
            <a:off x="0" y="0"/>
            <a:ext cx="4572001" cy="4223567"/>
          </a:xfrm>
          <a:prstGeom prst="rect">
            <a:avLst/>
          </a:prstGeom>
          <a:noFill/>
          <a:ln>
            <a:noFill/>
          </a:ln>
        </p:spPr>
      </p:pic>
      <p:pic>
        <p:nvPicPr>
          <p:cNvPr id="1325" name="Google Shape;1325;p128"/>
          <p:cNvPicPr preferRelativeResize="0"/>
          <p:nvPr/>
        </p:nvPicPr>
        <p:blipFill rotWithShape="1">
          <a:blip r:embed="rId4">
            <a:alphaModFix amt="40000"/>
          </a:blip>
          <a:srcRect b="0" l="0" r="0" t="0"/>
          <a:stretch/>
        </p:blipFill>
        <p:spPr>
          <a:xfrm>
            <a:off x="3926400" y="0"/>
            <a:ext cx="11163396" cy="10287000"/>
          </a:xfrm>
          <a:prstGeom prst="rect">
            <a:avLst/>
          </a:prstGeom>
          <a:noFill/>
          <a:ln>
            <a:noFill/>
          </a:ln>
        </p:spPr>
      </p:pic>
      <p:pic>
        <p:nvPicPr>
          <p:cNvPr id="1326" name="Google Shape;1326;p128"/>
          <p:cNvPicPr preferRelativeResize="0"/>
          <p:nvPr/>
        </p:nvPicPr>
        <p:blipFill rotWithShape="1">
          <a:blip r:embed="rId5">
            <a:alphaModFix amt="20000"/>
          </a:blip>
          <a:srcRect b="0" l="0" r="0" t="0"/>
          <a:stretch/>
        </p:blipFill>
        <p:spPr>
          <a:xfrm>
            <a:off x="50475" y="6693300"/>
            <a:ext cx="6920600" cy="3593700"/>
          </a:xfrm>
          <a:prstGeom prst="rect">
            <a:avLst/>
          </a:prstGeom>
          <a:noFill/>
          <a:ln>
            <a:noFill/>
          </a:ln>
        </p:spPr>
      </p:pic>
      <p:pic>
        <p:nvPicPr>
          <p:cNvPr id="1327" name="Google Shape;1327;p128"/>
          <p:cNvPicPr preferRelativeResize="0"/>
          <p:nvPr/>
        </p:nvPicPr>
        <p:blipFill rotWithShape="1">
          <a:blip r:embed="rId6">
            <a:alphaModFix amt="20000"/>
          </a:blip>
          <a:srcRect b="0" l="0" r="0" t="0"/>
          <a:stretch/>
        </p:blipFill>
        <p:spPr>
          <a:xfrm>
            <a:off x="13932150" y="6464675"/>
            <a:ext cx="4355850" cy="3822325"/>
          </a:xfrm>
          <a:prstGeom prst="rect">
            <a:avLst/>
          </a:prstGeom>
          <a:noFill/>
          <a:ln>
            <a:noFill/>
          </a:ln>
        </p:spPr>
      </p:pic>
      <p:pic>
        <p:nvPicPr>
          <p:cNvPr id="1328" name="Google Shape;1328;p128"/>
          <p:cNvPicPr preferRelativeResize="0"/>
          <p:nvPr/>
        </p:nvPicPr>
        <p:blipFill rotWithShape="1">
          <a:blip r:embed="rId7">
            <a:alphaModFix amt="20000"/>
          </a:blip>
          <a:srcRect b="0" l="0" r="0" t="0"/>
          <a:stretch/>
        </p:blipFill>
        <p:spPr>
          <a:xfrm>
            <a:off x="14233700" y="0"/>
            <a:ext cx="4054300" cy="5004525"/>
          </a:xfrm>
          <a:prstGeom prst="rect">
            <a:avLst/>
          </a:prstGeom>
          <a:noFill/>
          <a:ln>
            <a:noFill/>
          </a:ln>
        </p:spPr>
      </p:pic>
      <p:sp>
        <p:nvSpPr>
          <p:cNvPr id="1329" name="Google Shape;1329;p128"/>
          <p:cNvSpPr txBox="1"/>
          <p:nvPr/>
        </p:nvSpPr>
        <p:spPr>
          <a:xfrm>
            <a:off x="2149850" y="3309625"/>
            <a:ext cx="15326100" cy="4679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Xin cám ơn Hội đồng,</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Quý Thầy Cô</a:t>
            </a:r>
            <a:endParaRPr b="0" i="0" sz="1400" u="none" cap="none" strike="noStrike">
              <a:solidFill>
                <a:srgbClr val="000000"/>
              </a:solidFill>
              <a:latin typeface="Arial"/>
              <a:ea typeface="Arial"/>
              <a:cs typeface="Arial"/>
              <a:sym typeface="Arial"/>
            </a:endParaRPr>
          </a:p>
          <a:p>
            <a:pPr indent="0" lvl="0" marL="0" marR="0" rtl="0" algn="ctr">
              <a:lnSpc>
                <a:spcPct val="14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và các bạn đã lắng nghe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4"/>
          <p:cNvPicPr preferRelativeResize="0"/>
          <p:nvPr/>
        </p:nvPicPr>
        <p:blipFill rotWithShape="1">
          <a:blip r:embed="rId3">
            <a:alphaModFix/>
          </a:blip>
          <a:srcRect b="0" l="0" r="0" t="0"/>
          <a:stretch/>
        </p:blipFill>
        <p:spPr>
          <a:xfrm>
            <a:off x="3734075" y="792400"/>
            <a:ext cx="10819850" cy="9494600"/>
          </a:xfrm>
          <a:prstGeom prst="rect">
            <a:avLst/>
          </a:prstGeom>
          <a:noFill/>
          <a:ln>
            <a:noFill/>
          </a:ln>
        </p:spPr>
      </p:pic>
      <p:sp>
        <p:nvSpPr>
          <p:cNvPr id="172" name="Google Shape;172;p24"/>
          <p:cNvSpPr txBox="1"/>
          <p:nvPr/>
        </p:nvSpPr>
        <p:spPr>
          <a:xfrm>
            <a:off x="5126400" y="118525"/>
            <a:ext cx="8035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CONVOLUTION - CNN</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b="0" l="0" r="0" t="0"/>
          <a:stretch/>
        </p:blipFill>
        <p:spPr>
          <a:xfrm>
            <a:off x="1957374" y="1114725"/>
            <a:ext cx="14373249" cy="9172274"/>
          </a:xfrm>
          <a:prstGeom prst="rect">
            <a:avLst/>
          </a:prstGeom>
          <a:noFill/>
          <a:ln>
            <a:noFill/>
          </a:ln>
        </p:spPr>
      </p:pic>
      <p:sp>
        <p:nvSpPr>
          <p:cNvPr id="178" name="Google Shape;178;p25"/>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HIDDEN STATE - RNN / LSTM / GRU</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6"/>
          <p:cNvPicPr preferRelativeResize="0"/>
          <p:nvPr/>
        </p:nvPicPr>
        <p:blipFill rotWithShape="1">
          <a:blip r:embed="rId3">
            <a:alphaModFix/>
          </a:blip>
          <a:srcRect b="0" l="0" r="0" t="0"/>
          <a:stretch/>
        </p:blipFill>
        <p:spPr>
          <a:xfrm>
            <a:off x="1728888" y="1219025"/>
            <a:ext cx="14830225" cy="9186499"/>
          </a:xfrm>
          <a:prstGeom prst="rect">
            <a:avLst/>
          </a:prstGeom>
          <a:noFill/>
          <a:ln>
            <a:noFill/>
          </a:ln>
        </p:spPr>
      </p:pic>
      <p:sp>
        <p:nvSpPr>
          <p:cNvPr id="184" name="Google Shape;184;p26"/>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HIDDEN STATE - RNN / LSTM / GRU</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7"/>
          <p:cNvPicPr preferRelativeResize="0"/>
          <p:nvPr/>
        </p:nvPicPr>
        <p:blipFill rotWithShape="1">
          <a:blip r:embed="rId3">
            <a:alphaModFix/>
          </a:blip>
          <a:srcRect b="0" l="0" r="0" t="0"/>
          <a:stretch/>
        </p:blipFill>
        <p:spPr>
          <a:xfrm>
            <a:off x="1872250" y="839775"/>
            <a:ext cx="14543501" cy="9447225"/>
          </a:xfrm>
          <a:prstGeom prst="rect">
            <a:avLst/>
          </a:prstGeom>
          <a:noFill/>
          <a:ln>
            <a:noFill/>
          </a:ln>
        </p:spPr>
      </p:pic>
      <p:sp>
        <p:nvSpPr>
          <p:cNvPr id="190" name="Google Shape;190;p27"/>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HIDDEN STATE - RNN / LSTM / GRU</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rotWithShape="1">
          <a:blip r:embed="rId3">
            <a:alphaModFix/>
          </a:blip>
          <a:srcRect b="0" l="0" r="0" t="0"/>
          <a:stretch/>
        </p:blipFill>
        <p:spPr>
          <a:xfrm>
            <a:off x="699488" y="1516975"/>
            <a:ext cx="16889026" cy="8770024"/>
          </a:xfrm>
          <a:prstGeom prst="rect">
            <a:avLst/>
          </a:prstGeom>
          <a:noFill/>
          <a:ln>
            <a:noFill/>
          </a:ln>
        </p:spPr>
      </p:pic>
      <p:sp>
        <p:nvSpPr>
          <p:cNvPr id="196" name="Google Shape;196;p28"/>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HIDDEN STATE - RNN / LSTM / GRU</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9"/>
          <p:cNvPicPr preferRelativeResize="0"/>
          <p:nvPr/>
        </p:nvPicPr>
        <p:blipFill rotWithShape="1">
          <a:blip r:embed="rId3">
            <a:alphaModFix/>
          </a:blip>
          <a:srcRect b="0" l="0" r="0" t="0"/>
          <a:stretch/>
        </p:blipFill>
        <p:spPr>
          <a:xfrm>
            <a:off x="3365613" y="1223525"/>
            <a:ext cx="11556774" cy="9063475"/>
          </a:xfrm>
          <a:prstGeom prst="rect">
            <a:avLst/>
          </a:prstGeom>
          <a:noFill/>
          <a:ln>
            <a:noFill/>
          </a:ln>
        </p:spPr>
      </p:pic>
      <p:sp>
        <p:nvSpPr>
          <p:cNvPr id="202" name="Google Shape;202;p29"/>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ATTENTION - TRANSFORMER</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0"/>
          <p:cNvPicPr preferRelativeResize="0"/>
          <p:nvPr/>
        </p:nvPicPr>
        <p:blipFill rotWithShape="1">
          <a:blip r:embed="rId3">
            <a:alphaModFix/>
          </a:blip>
          <a:srcRect b="0" l="0" r="0" t="0"/>
          <a:stretch/>
        </p:blipFill>
        <p:spPr>
          <a:xfrm>
            <a:off x="5326875" y="863475"/>
            <a:ext cx="7634250" cy="9423525"/>
          </a:xfrm>
          <a:prstGeom prst="rect">
            <a:avLst/>
          </a:prstGeom>
          <a:noFill/>
          <a:ln>
            <a:noFill/>
          </a:ln>
        </p:spPr>
      </p:pic>
      <p:sp>
        <p:nvSpPr>
          <p:cNvPr id="208" name="Google Shape;208;p30"/>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ATTENTION - TRANSFORMER</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1"/>
          <p:cNvPicPr preferRelativeResize="0"/>
          <p:nvPr/>
        </p:nvPicPr>
        <p:blipFill rotWithShape="1">
          <a:blip r:embed="rId3">
            <a:alphaModFix/>
          </a:blip>
          <a:srcRect b="0" l="0" r="0" t="0"/>
          <a:stretch/>
        </p:blipFill>
        <p:spPr>
          <a:xfrm>
            <a:off x="3424875" y="1867175"/>
            <a:ext cx="11438250" cy="8419825"/>
          </a:xfrm>
          <a:prstGeom prst="rect">
            <a:avLst/>
          </a:prstGeom>
          <a:noFill/>
          <a:ln>
            <a:noFill/>
          </a:ln>
        </p:spPr>
      </p:pic>
      <p:sp>
        <p:nvSpPr>
          <p:cNvPr id="214" name="Google Shape;214;p31"/>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ATTENTION - TRANSFORMER</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93" name="Shape 93"/>
        <p:cNvGrpSpPr/>
        <p:nvPr/>
      </p:nvGrpSpPr>
      <p:grpSpPr>
        <a:xfrm>
          <a:off x="0" y="0"/>
          <a:ext cx="0" cy="0"/>
          <a:chOff x="0" y="0"/>
          <a:chExt cx="0" cy="0"/>
        </a:xfrm>
      </p:grpSpPr>
      <p:sp>
        <p:nvSpPr>
          <p:cNvPr id="94" name="Google Shape;94;p14"/>
          <p:cNvSpPr txBox="1"/>
          <p:nvPr/>
        </p:nvSpPr>
        <p:spPr>
          <a:xfrm>
            <a:off x="3310378" y="992242"/>
            <a:ext cx="11667245" cy="1257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Nội dung</a:t>
            </a:r>
            <a:endParaRPr b="0" i="0" sz="1400" u="none" cap="none" strike="noStrike">
              <a:solidFill>
                <a:srgbClr val="000000"/>
              </a:solidFill>
              <a:latin typeface="Arial"/>
              <a:ea typeface="Arial"/>
              <a:cs typeface="Arial"/>
              <a:sym typeface="Arial"/>
            </a:endParaRPr>
          </a:p>
        </p:txBody>
      </p:sp>
      <p:cxnSp>
        <p:nvCxnSpPr>
          <p:cNvPr id="95" name="Google Shape;95;p14"/>
          <p:cNvCxnSpPr/>
          <p:nvPr/>
        </p:nvCxnSpPr>
        <p:spPr>
          <a:xfrm>
            <a:off x="2319311" y="4386611"/>
            <a:ext cx="5422254" cy="0"/>
          </a:xfrm>
          <a:prstGeom prst="straightConnector1">
            <a:avLst/>
          </a:prstGeom>
          <a:noFill/>
          <a:ln cap="rnd" cmpd="sng" w="19050">
            <a:solidFill>
              <a:srgbClr val="000000"/>
            </a:solidFill>
            <a:prstDash val="solid"/>
            <a:round/>
            <a:headEnd len="sm" w="sm" type="none"/>
            <a:tailEnd len="sm" w="sm" type="none"/>
          </a:ln>
        </p:spPr>
      </p:cxnSp>
      <p:sp>
        <p:nvSpPr>
          <p:cNvPr id="96" name="Google Shape;96;p14"/>
          <p:cNvSpPr txBox="1"/>
          <p:nvPr/>
        </p:nvSpPr>
        <p:spPr>
          <a:xfrm>
            <a:off x="2319311" y="3688111"/>
            <a:ext cx="5422254" cy="68897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1. Giới thiệu đề tài</a:t>
            </a:r>
            <a:endParaRPr b="0" i="0" sz="1400" u="none" cap="none" strike="noStrike">
              <a:solidFill>
                <a:srgbClr val="000000"/>
              </a:solidFill>
              <a:latin typeface="Arial"/>
              <a:ea typeface="Arial"/>
              <a:cs typeface="Arial"/>
              <a:sym typeface="Arial"/>
            </a:endParaRPr>
          </a:p>
        </p:txBody>
      </p:sp>
      <p:cxnSp>
        <p:nvCxnSpPr>
          <p:cNvPr id="97" name="Google Shape;97;p14"/>
          <p:cNvCxnSpPr/>
          <p:nvPr/>
        </p:nvCxnSpPr>
        <p:spPr>
          <a:xfrm>
            <a:off x="2319311" y="6561487"/>
            <a:ext cx="5422254" cy="0"/>
          </a:xfrm>
          <a:prstGeom prst="straightConnector1">
            <a:avLst/>
          </a:prstGeom>
          <a:noFill/>
          <a:ln cap="rnd" cmpd="sng" w="19050">
            <a:solidFill>
              <a:srgbClr val="000000"/>
            </a:solidFill>
            <a:prstDash val="solid"/>
            <a:round/>
            <a:headEnd len="sm" w="sm" type="none"/>
            <a:tailEnd len="sm" w="sm" type="none"/>
          </a:ln>
        </p:spPr>
      </p:cxnSp>
      <p:sp>
        <p:nvSpPr>
          <p:cNvPr id="98" name="Google Shape;98;p14"/>
          <p:cNvSpPr txBox="1"/>
          <p:nvPr/>
        </p:nvSpPr>
        <p:spPr>
          <a:xfrm>
            <a:off x="2319311" y="5158136"/>
            <a:ext cx="5422254" cy="1393826"/>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3. Mô hình phát hiện hành vi bạo lực</a:t>
            </a:r>
            <a:endParaRPr b="0" i="0" sz="1400" u="none" cap="none" strike="noStrike">
              <a:solidFill>
                <a:srgbClr val="000000"/>
              </a:solidFill>
              <a:latin typeface="Arial"/>
              <a:ea typeface="Arial"/>
              <a:cs typeface="Arial"/>
              <a:sym typeface="Arial"/>
            </a:endParaRPr>
          </a:p>
        </p:txBody>
      </p:sp>
      <p:cxnSp>
        <p:nvCxnSpPr>
          <p:cNvPr id="99" name="Google Shape;99;p14"/>
          <p:cNvCxnSpPr/>
          <p:nvPr/>
        </p:nvCxnSpPr>
        <p:spPr>
          <a:xfrm>
            <a:off x="2319311" y="8745887"/>
            <a:ext cx="5422254" cy="0"/>
          </a:xfrm>
          <a:prstGeom prst="straightConnector1">
            <a:avLst/>
          </a:prstGeom>
          <a:noFill/>
          <a:ln cap="rnd" cmpd="sng" w="19050">
            <a:solidFill>
              <a:srgbClr val="000000"/>
            </a:solidFill>
            <a:prstDash val="solid"/>
            <a:round/>
            <a:headEnd len="sm" w="sm" type="none"/>
            <a:tailEnd len="sm" w="sm" type="none"/>
          </a:ln>
        </p:spPr>
      </p:cxnSp>
      <p:sp>
        <p:nvSpPr>
          <p:cNvPr id="100" name="Google Shape;100;p14"/>
          <p:cNvSpPr txBox="1"/>
          <p:nvPr/>
        </p:nvSpPr>
        <p:spPr>
          <a:xfrm>
            <a:off x="2319311" y="7342537"/>
            <a:ext cx="5422254" cy="139382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5. Kết luận và đánh giá</a:t>
            </a:r>
            <a:endParaRPr b="0" i="0" sz="1400" u="none" cap="none" strike="noStrike">
              <a:solidFill>
                <a:srgbClr val="000000"/>
              </a:solidFill>
              <a:latin typeface="Arial"/>
              <a:ea typeface="Arial"/>
              <a:cs typeface="Arial"/>
              <a:sym typeface="Arial"/>
            </a:endParaRPr>
          </a:p>
        </p:txBody>
      </p:sp>
      <p:cxnSp>
        <p:nvCxnSpPr>
          <p:cNvPr id="101" name="Google Shape;101;p14"/>
          <p:cNvCxnSpPr/>
          <p:nvPr/>
        </p:nvCxnSpPr>
        <p:spPr>
          <a:xfrm>
            <a:off x="10546435" y="4405661"/>
            <a:ext cx="5422254" cy="0"/>
          </a:xfrm>
          <a:prstGeom prst="straightConnector1">
            <a:avLst/>
          </a:prstGeom>
          <a:noFill/>
          <a:ln cap="rnd" cmpd="sng" w="19050">
            <a:solidFill>
              <a:srgbClr val="000000"/>
            </a:solidFill>
            <a:prstDash val="solid"/>
            <a:round/>
            <a:headEnd len="sm" w="sm" type="none"/>
            <a:tailEnd len="sm" w="sm" type="none"/>
          </a:ln>
        </p:spPr>
      </p:cxnSp>
      <p:sp>
        <p:nvSpPr>
          <p:cNvPr id="102" name="Google Shape;102;p14"/>
          <p:cNvSpPr txBox="1"/>
          <p:nvPr/>
        </p:nvSpPr>
        <p:spPr>
          <a:xfrm>
            <a:off x="10546435" y="3683786"/>
            <a:ext cx="5422254" cy="68897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2. Xử lý bộ dữ liệu</a:t>
            </a:r>
            <a:endParaRPr b="0" i="0" sz="1400" u="none" cap="none" strike="noStrike">
              <a:solidFill>
                <a:srgbClr val="000000"/>
              </a:solidFill>
              <a:latin typeface="Arial"/>
              <a:ea typeface="Arial"/>
              <a:cs typeface="Arial"/>
              <a:sym typeface="Arial"/>
            </a:endParaRPr>
          </a:p>
        </p:txBody>
      </p:sp>
      <p:cxnSp>
        <p:nvCxnSpPr>
          <p:cNvPr id="103" name="Google Shape;103;p14"/>
          <p:cNvCxnSpPr/>
          <p:nvPr/>
        </p:nvCxnSpPr>
        <p:spPr>
          <a:xfrm>
            <a:off x="10546435" y="5837586"/>
            <a:ext cx="5422254" cy="0"/>
          </a:xfrm>
          <a:prstGeom prst="straightConnector1">
            <a:avLst/>
          </a:prstGeom>
          <a:noFill/>
          <a:ln cap="rnd" cmpd="sng" w="19050">
            <a:solidFill>
              <a:srgbClr val="000000"/>
            </a:solidFill>
            <a:prstDash val="solid"/>
            <a:round/>
            <a:headEnd len="sm" w="sm" type="none"/>
            <a:tailEnd len="sm" w="sm" type="none"/>
          </a:ln>
        </p:spPr>
      </p:cxnSp>
      <p:sp>
        <p:nvSpPr>
          <p:cNvPr id="104" name="Google Shape;104;p14"/>
          <p:cNvSpPr txBox="1"/>
          <p:nvPr/>
        </p:nvSpPr>
        <p:spPr>
          <a:xfrm>
            <a:off x="10546435" y="5158136"/>
            <a:ext cx="5422254" cy="68897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4. Thực nghiệm</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2"/>
          <p:cNvPicPr preferRelativeResize="0"/>
          <p:nvPr/>
        </p:nvPicPr>
        <p:blipFill rotWithShape="1">
          <a:blip r:embed="rId3">
            <a:alphaModFix/>
          </a:blip>
          <a:srcRect b="0" l="0" r="0" t="0"/>
          <a:stretch/>
        </p:blipFill>
        <p:spPr>
          <a:xfrm>
            <a:off x="5700338" y="1429275"/>
            <a:ext cx="6887325" cy="8857725"/>
          </a:xfrm>
          <a:prstGeom prst="rect">
            <a:avLst/>
          </a:prstGeom>
          <a:noFill/>
          <a:ln>
            <a:noFill/>
          </a:ln>
        </p:spPr>
      </p:pic>
      <p:sp>
        <p:nvSpPr>
          <p:cNvPr id="220" name="Google Shape;220;p32"/>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ATTENTION - TRANSFORMER</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CONNECTION - GRAPH</a:t>
            </a:r>
            <a:endParaRPr b="1" i="0" sz="4000" u="none" cap="none" strike="noStrike">
              <a:solidFill>
                <a:srgbClr val="000000"/>
              </a:solidFill>
              <a:latin typeface="Calibri"/>
              <a:ea typeface="Calibri"/>
              <a:cs typeface="Calibri"/>
              <a:sym typeface="Calibri"/>
            </a:endParaRPr>
          </a:p>
        </p:txBody>
      </p:sp>
      <p:pic>
        <p:nvPicPr>
          <p:cNvPr id="226" name="Google Shape;226;p33"/>
          <p:cNvPicPr preferRelativeResize="0"/>
          <p:nvPr/>
        </p:nvPicPr>
        <p:blipFill rotWithShape="1">
          <a:blip r:embed="rId3">
            <a:alphaModFix/>
          </a:blip>
          <a:srcRect b="0" l="0" r="0" t="0"/>
          <a:stretch/>
        </p:blipFill>
        <p:spPr>
          <a:xfrm>
            <a:off x="4591551" y="983825"/>
            <a:ext cx="9796025" cy="9303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nvSpPr>
        <p:spPr>
          <a:xfrm>
            <a:off x="6569775" y="2702125"/>
            <a:ext cx="5095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ATTENTION</a:t>
            </a:r>
            <a:endParaRPr b="1" i="0" sz="4000" u="none" cap="none" strike="noStrike">
              <a:solidFill>
                <a:srgbClr val="000000"/>
              </a:solidFill>
              <a:latin typeface="Calibri"/>
              <a:ea typeface="Calibri"/>
              <a:cs typeface="Calibri"/>
              <a:sym typeface="Calibri"/>
            </a:endParaRPr>
          </a:p>
        </p:txBody>
      </p:sp>
      <p:sp>
        <p:nvSpPr>
          <p:cNvPr id="232" name="Google Shape;232;p34"/>
          <p:cNvSpPr txBox="1"/>
          <p:nvPr/>
        </p:nvSpPr>
        <p:spPr>
          <a:xfrm>
            <a:off x="650550" y="2702125"/>
            <a:ext cx="3507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CONVOLUTION</a:t>
            </a:r>
            <a:endParaRPr b="1" i="0" sz="4000" u="none" cap="none" strike="noStrike">
              <a:solidFill>
                <a:srgbClr val="000000"/>
              </a:solidFill>
              <a:latin typeface="Calibri"/>
              <a:ea typeface="Calibri"/>
              <a:cs typeface="Calibri"/>
              <a:sym typeface="Calibri"/>
            </a:endParaRPr>
          </a:p>
        </p:txBody>
      </p:sp>
      <p:sp>
        <p:nvSpPr>
          <p:cNvPr id="233" name="Google Shape;233;p34"/>
          <p:cNvSpPr txBox="1"/>
          <p:nvPr/>
        </p:nvSpPr>
        <p:spPr>
          <a:xfrm>
            <a:off x="13310625" y="2702125"/>
            <a:ext cx="5095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a:t>
            </a:r>
            <a:endParaRPr b="1" i="0" sz="4000" u="none" cap="none" strike="noStrike">
              <a:solidFill>
                <a:srgbClr val="000000"/>
              </a:solidFill>
              <a:latin typeface="Calibri"/>
              <a:ea typeface="Calibri"/>
              <a:cs typeface="Calibri"/>
              <a:sym typeface="Calibri"/>
            </a:endParaRPr>
          </a:p>
        </p:txBody>
      </p:sp>
      <p:pic>
        <p:nvPicPr>
          <p:cNvPr id="234" name="Google Shape;234;p34"/>
          <p:cNvPicPr preferRelativeResize="0"/>
          <p:nvPr/>
        </p:nvPicPr>
        <p:blipFill rotWithShape="1">
          <a:blip r:embed="rId3">
            <a:alphaModFix/>
          </a:blip>
          <a:srcRect b="0" l="0" r="0" t="0"/>
          <a:stretch/>
        </p:blipFill>
        <p:spPr>
          <a:xfrm>
            <a:off x="118500" y="5010075"/>
            <a:ext cx="4572001" cy="4223568"/>
          </a:xfrm>
          <a:prstGeom prst="rect">
            <a:avLst/>
          </a:prstGeom>
          <a:noFill/>
          <a:ln>
            <a:noFill/>
          </a:ln>
        </p:spPr>
      </p:pic>
      <p:pic>
        <p:nvPicPr>
          <p:cNvPr id="235" name="Google Shape;235;p34"/>
          <p:cNvPicPr preferRelativeResize="0"/>
          <p:nvPr/>
        </p:nvPicPr>
        <p:blipFill rotWithShape="1">
          <a:blip r:embed="rId4">
            <a:alphaModFix/>
          </a:blip>
          <a:srcRect b="0" l="0" r="0" t="0"/>
          <a:stretch/>
        </p:blipFill>
        <p:spPr>
          <a:xfrm>
            <a:off x="6569775" y="5010075"/>
            <a:ext cx="5385443" cy="4223574"/>
          </a:xfrm>
          <a:prstGeom prst="rect">
            <a:avLst/>
          </a:prstGeom>
          <a:noFill/>
          <a:ln>
            <a:noFill/>
          </a:ln>
        </p:spPr>
      </p:pic>
      <p:pic>
        <p:nvPicPr>
          <p:cNvPr id="236" name="Google Shape;236;p34"/>
          <p:cNvPicPr preferRelativeResize="0"/>
          <p:nvPr/>
        </p:nvPicPr>
        <p:blipFill rotWithShape="1">
          <a:blip r:embed="rId5">
            <a:alphaModFix/>
          </a:blip>
          <a:srcRect b="0" l="0" r="0" t="0"/>
          <a:stretch/>
        </p:blipFill>
        <p:spPr>
          <a:xfrm>
            <a:off x="13310618" y="4773950"/>
            <a:ext cx="5095875" cy="4695825"/>
          </a:xfrm>
          <a:prstGeom prst="rect">
            <a:avLst/>
          </a:prstGeom>
          <a:noFill/>
          <a:ln>
            <a:noFill/>
          </a:ln>
        </p:spPr>
      </p:pic>
      <p:pic>
        <p:nvPicPr>
          <p:cNvPr id="237" name="Google Shape;237;p34"/>
          <p:cNvPicPr preferRelativeResize="0"/>
          <p:nvPr/>
        </p:nvPicPr>
        <p:blipFill rotWithShape="1">
          <a:blip r:embed="rId6">
            <a:alphaModFix/>
          </a:blip>
          <a:srcRect b="0" l="0" r="0" t="0"/>
          <a:stretch/>
        </p:blipFill>
        <p:spPr>
          <a:xfrm>
            <a:off x="11955225" y="6721663"/>
            <a:ext cx="1400682" cy="800400"/>
          </a:xfrm>
          <a:prstGeom prst="rect">
            <a:avLst/>
          </a:prstGeom>
          <a:noFill/>
          <a:ln>
            <a:noFill/>
          </a:ln>
        </p:spPr>
      </p:pic>
      <p:pic>
        <p:nvPicPr>
          <p:cNvPr id="238" name="Google Shape;238;p34"/>
          <p:cNvPicPr preferRelativeResize="0"/>
          <p:nvPr/>
        </p:nvPicPr>
        <p:blipFill rotWithShape="1">
          <a:blip r:embed="rId7">
            <a:alphaModFix/>
          </a:blip>
          <a:srcRect b="0" l="0" r="0" t="0"/>
          <a:stretch/>
        </p:blipFill>
        <p:spPr>
          <a:xfrm>
            <a:off x="4929800" y="6374067"/>
            <a:ext cx="1400675" cy="1495620"/>
          </a:xfrm>
          <a:prstGeom prst="rect">
            <a:avLst/>
          </a:prstGeom>
          <a:noFill/>
          <a:ln>
            <a:noFill/>
          </a:ln>
        </p:spPr>
      </p:pic>
      <p:sp>
        <p:nvSpPr>
          <p:cNvPr id="239" name="Google Shape;239;p34"/>
          <p:cNvSpPr txBox="1"/>
          <p:nvPr/>
        </p:nvSpPr>
        <p:spPr>
          <a:xfrm>
            <a:off x="4830150" y="0"/>
            <a:ext cx="86277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243" name="Shape 243"/>
        <p:cNvGrpSpPr/>
        <p:nvPr/>
      </p:nvGrpSpPr>
      <p:grpSpPr>
        <a:xfrm>
          <a:off x="0" y="0"/>
          <a:ext cx="0" cy="0"/>
          <a:chOff x="0" y="0"/>
          <a:chExt cx="0" cy="0"/>
        </a:xfrm>
      </p:grpSpPr>
      <p:sp>
        <p:nvSpPr>
          <p:cNvPr id="244" name="Google Shape;244;p35"/>
          <p:cNvSpPr txBox="1"/>
          <p:nvPr/>
        </p:nvSpPr>
        <p:spPr>
          <a:xfrm>
            <a:off x="1028700" y="990600"/>
            <a:ext cx="8950952" cy="125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Đề xuất 4 mô hình</a:t>
            </a:r>
            <a:endParaRPr b="0" i="0" sz="1400" u="none" cap="none" strike="noStrike">
              <a:solidFill>
                <a:srgbClr val="000000"/>
              </a:solidFill>
              <a:latin typeface="Arial"/>
              <a:ea typeface="Arial"/>
              <a:cs typeface="Arial"/>
              <a:sym typeface="Arial"/>
            </a:endParaRPr>
          </a:p>
        </p:txBody>
      </p:sp>
      <p:sp>
        <p:nvSpPr>
          <p:cNvPr id="245" name="Google Shape;245;p35"/>
          <p:cNvSpPr txBox="1"/>
          <p:nvPr/>
        </p:nvSpPr>
        <p:spPr>
          <a:xfrm>
            <a:off x="1809320" y="2162175"/>
            <a:ext cx="14669360" cy="4918075"/>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Mạng nơ-ron hồi quy (RNN): </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Mô hình Long short-tern memory (LSTM model)</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Mạng nơ-ron đồ thị (GNN):</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Mô hình GCNConv</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Mô hình NNConv</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Mô hình A3TGCN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6"/>
          <p:cNvPicPr preferRelativeResize="0"/>
          <p:nvPr/>
        </p:nvPicPr>
        <p:blipFill rotWithShape="1">
          <a:blip r:embed="rId3">
            <a:alphaModFix amt="24000"/>
          </a:blip>
          <a:srcRect b="0" l="0" r="0" t="0"/>
          <a:stretch/>
        </p:blipFill>
        <p:spPr>
          <a:xfrm>
            <a:off x="4163425" y="0"/>
            <a:ext cx="11163396" cy="10287000"/>
          </a:xfrm>
          <a:prstGeom prst="rect">
            <a:avLst/>
          </a:prstGeom>
          <a:noFill/>
          <a:ln>
            <a:noFill/>
          </a:ln>
        </p:spPr>
      </p:pic>
      <p:sp>
        <p:nvSpPr>
          <p:cNvPr id="251" name="Google Shape;251;p36"/>
          <p:cNvSpPr txBox="1"/>
          <p:nvPr/>
        </p:nvSpPr>
        <p:spPr>
          <a:xfrm>
            <a:off x="2847650" y="5473350"/>
            <a:ext cx="11445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PAPER</a:t>
            </a:r>
            <a:r>
              <a:rPr b="0" i="0" lang="en-US" sz="4000" u="none" cap="none" strike="noStrike">
                <a:solidFill>
                  <a:srgbClr val="000000"/>
                </a:solidFill>
                <a:latin typeface="Calibri"/>
                <a:ea typeface="Calibri"/>
                <a:cs typeface="Calibri"/>
                <a:sym typeface="Calibri"/>
              </a:rPr>
              <a:t>: </a:t>
            </a:r>
            <a:r>
              <a:rPr b="0" i="0" lang="en-US" sz="4000" u="none" cap="none" strike="noStrike">
                <a:solidFill>
                  <a:schemeClr val="dk1"/>
                </a:solidFill>
                <a:highlight>
                  <a:srgbClr val="FFFFFF"/>
                </a:highlight>
                <a:latin typeface="Arial"/>
                <a:ea typeface="Arial"/>
                <a:cs typeface="Arial"/>
                <a:sym typeface="Arial"/>
              </a:rPr>
              <a:t>Semi-Supervised Classification with Graph Convolutional Networks</a:t>
            </a:r>
            <a:endParaRPr b="0" i="0" sz="40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LINK</a:t>
            </a:r>
            <a:r>
              <a:rPr b="0" i="0" lang="en-US" sz="4000" u="none" cap="none" strike="noStrike">
                <a:solidFill>
                  <a:srgbClr val="000000"/>
                </a:solidFill>
                <a:latin typeface="Calibri"/>
                <a:ea typeface="Calibri"/>
                <a:cs typeface="Calibri"/>
                <a:sym typeface="Calibri"/>
              </a:rPr>
              <a:t>: </a:t>
            </a:r>
            <a:r>
              <a:rPr b="0" i="0" lang="en-US" sz="4000" u="none" cap="none" strike="noStrike">
                <a:solidFill>
                  <a:schemeClr val="hlink"/>
                </a:solidFill>
                <a:uFill>
                  <a:noFill/>
                </a:uFill>
                <a:latin typeface="Arial"/>
                <a:ea typeface="Arial"/>
                <a:cs typeface="Arial"/>
                <a:sym typeface="Arial"/>
                <a:hlinkClick r:id="rId4"/>
              </a:rPr>
              <a:t>1609.02907.pdf (arxiv.org)</a:t>
            </a:r>
            <a:endParaRPr b="0" i="0" sz="6900" u="none" cap="none" strike="noStrike">
              <a:solidFill>
                <a:schemeClr val="dk1"/>
              </a:solidFill>
              <a:latin typeface="Calibri"/>
              <a:ea typeface="Calibri"/>
              <a:cs typeface="Calibri"/>
              <a:sym typeface="Calibri"/>
            </a:endParaRPr>
          </a:p>
        </p:txBody>
      </p:sp>
      <p:sp>
        <p:nvSpPr>
          <p:cNvPr id="252" name="Google Shape;252;p36"/>
          <p:cNvSpPr txBox="1"/>
          <p:nvPr/>
        </p:nvSpPr>
        <p:spPr>
          <a:xfrm>
            <a:off x="3217575" y="3661475"/>
            <a:ext cx="127233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7000" u="none" cap="none" strike="noStrike">
                <a:solidFill>
                  <a:srgbClr val="000000"/>
                </a:solidFill>
                <a:latin typeface="Calibri"/>
                <a:ea typeface="Calibri"/>
                <a:cs typeface="Calibri"/>
                <a:sym typeface="Calibri"/>
              </a:rPr>
              <a:t>NEW METHOD</a:t>
            </a:r>
            <a:endParaRPr b="1" i="0" sz="70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7"/>
          <p:cNvPicPr preferRelativeResize="0"/>
          <p:nvPr/>
        </p:nvPicPr>
        <p:blipFill rotWithShape="1">
          <a:blip r:embed="rId3">
            <a:alphaModFix/>
          </a:blip>
          <a:srcRect b="0" l="0" r="0" t="0"/>
          <a:stretch/>
        </p:blipFill>
        <p:spPr>
          <a:xfrm>
            <a:off x="38000" y="782175"/>
            <a:ext cx="9068000" cy="2402350"/>
          </a:xfrm>
          <a:prstGeom prst="rect">
            <a:avLst/>
          </a:prstGeom>
          <a:noFill/>
          <a:ln>
            <a:noFill/>
          </a:ln>
        </p:spPr>
      </p:pic>
      <p:pic>
        <p:nvPicPr>
          <p:cNvPr id="258" name="Google Shape;258;p37"/>
          <p:cNvPicPr preferRelativeResize="0"/>
          <p:nvPr/>
        </p:nvPicPr>
        <p:blipFill rotWithShape="1">
          <a:blip r:embed="rId4">
            <a:alphaModFix/>
          </a:blip>
          <a:srcRect b="0" l="0" r="0" t="0"/>
          <a:stretch/>
        </p:blipFill>
        <p:spPr>
          <a:xfrm>
            <a:off x="7422838" y="5551013"/>
            <a:ext cx="1989325" cy="1289375"/>
          </a:xfrm>
          <a:prstGeom prst="rect">
            <a:avLst/>
          </a:prstGeom>
          <a:noFill/>
          <a:ln>
            <a:noFill/>
          </a:ln>
        </p:spPr>
      </p:pic>
      <p:pic>
        <p:nvPicPr>
          <p:cNvPr id="259" name="Google Shape;259;p37"/>
          <p:cNvPicPr preferRelativeResize="0"/>
          <p:nvPr/>
        </p:nvPicPr>
        <p:blipFill rotWithShape="1">
          <a:blip r:embed="rId5">
            <a:alphaModFix/>
          </a:blip>
          <a:srcRect b="0" l="0" r="0" t="0"/>
          <a:stretch/>
        </p:blipFill>
        <p:spPr>
          <a:xfrm>
            <a:off x="1042900" y="3645075"/>
            <a:ext cx="5253775" cy="5101250"/>
          </a:xfrm>
          <a:prstGeom prst="rect">
            <a:avLst/>
          </a:prstGeom>
          <a:noFill/>
          <a:ln>
            <a:noFill/>
          </a:ln>
        </p:spPr>
      </p:pic>
      <p:pic>
        <p:nvPicPr>
          <p:cNvPr id="260" name="Google Shape;260;p37"/>
          <p:cNvPicPr preferRelativeResize="0"/>
          <p:nvPr/>
        </p:nvPicPr>
        <p:blipFill rotWithShape="1">
          <a:blip r:embed="rId6">
            <a:alphaModFix/>
          </a:blip>
          <a:srcRect b="0" l="0" r="0" t="0"/>
          <a:stretch/>
        </p:blipFill>
        <p:spPr>
          <a:xfrm>
            <a:off x="10108015" y="2479463"/>
            <a:ext cx="8179975" cy="7432475"/>
          </a:xfrm>
          <a:prstGeom prst="rect">
            <a:avLst/>
          </a:prstGeom>
          <a:noFill/>
          <a:ln>
            <a:noFill/>
          </a:ln>
        </p:spPr>
      </p:pic>
      <p:sp>
        <p:nvSpPr>
          <p:cNvPr id="261" name="Google Shape;261;p37"/>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US" sz="1700" u="none" cap="none" strike="noStrike">
                <a:solidFill>
                  <a:schemeClr val="hlink"/>
                </a:solidFill>
                <a:uFill>
                  <a:noFill/>
                </a:uFill>
                <a:latin typeface="Arial"/>
                <a:ea typeface="Arial"/>
                <a:cs typeface="Arial"/>
                <a:sym typeface="Arial"/>
                <a:hlinkClick r:id="rId7"/>
              </a:rPr>
              <a:t>1609.02907.pdf (arxiv.org)</a:t>
            </a:r>
            <a:endParaRPr b="0" i="0" sz="1700" u="none" cap="none" strike="noStrike">
              <a:solidFill>
                <a:srgbClr val="000000"/>
              </a:solidFill>
              <a:latin typeface="Calibri"/>
              <a:ea typeface="Calibri"/>
              <a:cs typeface="Calibri"/>
              <a:sym typeface="Calibri"/>
            </a:endParaRPr>
          </a:p>
        </p:txBody>
      </p:sp>
      <p:sp>
        <p:nvSpPr>
          <p:cNvPr id="262" name="Google Shape;262;p37"/>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38"/>
          <p:cNvPicPr preferRelativeResize="0"/>
          <p:nvPr/>
        </p:nvPicPr>
        <p:blipFill rotWithShape="1">
          <a:blip r:embed="rId3">
            <a:alphaModFix/>
          </a:blip>
          <a:srcRect b="0" l="0" r="0" t="0"/>
          <a:stretch/>
        </p:blipFill>
        <p:spPr>
          <a:xfrm>
            <a:off x="0" y="782175"/>
            <a:ext cx="9068000" cy="2402350"/>
          </a:xfrm>
          <a:prstGeom prst="rect">
            <a:avLst/>
          </a:prstGeom>
          <a:noFill/>
          <a:ln>
            <a:noFill/>
          </a:ln>
        </p:spPr>
      </p:pic>
      <p:pic>
        <p:nvPicPr>
          <p:cNvPr id="268" name="Google Shape;268;p38"/>
          <p:cNvPicPr preferRelativeResize="0"/>
          <p:nvPr/>
        </p:nvPicPr>
        <p:blipFill rotWithShape="1">
          <a:blip r:embed="rId4">
            <a:alphaModFix/>
          </a:blip>
          <a:srcRect b="0" l="0" r="0" t="0"/>
          <a:stretch/>
        </p:blipFill>
        <p:spPr>
          <a:xfrm>
            <a:off x="8390825" y="4371475"/>
            <a:ext cx="8871875" cy="4588150"/>
          </a:xfrm>
          <a:prstGeom prst="rect">
            <a:avLst/>
          </a:prstGeom>
          <a:noFill/>
          <a:ln>
            <a:noFill/>
          </a:ln>
        </p:spPr>
      </p:pic>
      <p:pic>
        <p:nvPicPr>
          <p:cNvPr id="269" name="Google Shape;269;p38"/>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sp>
        <p:nvSpPr>
          <p:cNvPr id="270" name="Google Shape;270;p38"/>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271" name="Google Shape;271;p38"/>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9"/>
          <p:cNvPicPr preferRelativeResize="0"/>
          <p:nvPr/>
        </p:nvPicPr>
        <p:blipFill rotWithShape="1">
          <a:blip r:embed="rId3">
            <a:alphaModFix/>
          </a:blip>
          <a:srcRect b="0" l="0" r="0" t="0"/>
          <a:stretch/>
        </p:blipFill>
        <p:spPr>
          <a:xfrm>
            <a:off x="0" y="782175"/>
            <a:ext cx="9068000" cy="2402350"/>
          </a:xfrm>
          <a:prstGeom prst="rect">
            <a:avLst/>
          </a:prstGeom>
          <a:noFill/>
          <a:ln>
            <a:noFill/>
          </a:ln>
        </p:spPr>
      </p:pic>
      <p:pic>
        <p:nvPicPr>
          <p:cNvPr id="277" name="Google Shape;277;p39"/>
          <p:cNvPicPr preferRelativeResize="0"/>
          <p:nvPr/>
        </p:nvPicPr>
        <p:blipFill rotWithShape="1">
          <a:blip r:embed="rId4">
            <a:alphaModFix/>
          </a:blip>
          <a:srcRect b="0" l="0" r="0" t="0"/>
          <a:stretch/>
        </p:blipFill>
        <p:spPr>
          <a:xfrm>
            <a:off x="8770050" y="4513700"/>
            <a:ext cx="9068000" cy="4870683"/>
          </a:xfrm>
          <a:prstGeom prst="rect">
            <a:avLst/>
          </a:prstGeom>
          <a:noFill/>
          <a:ln>
            <a:noFill/>
          </a:ln>
        </p:spPr>
      </p:pic>
      <p:pic>
        <p:nvPicPr>
          <p:cNvPr id="278" name="Google Shape;278;p39"/>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sp>
        <p:nvSpPr>
          <p:cNvPr id="279" name="Google Shape;279;p39"/>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280" name="Google Shape;280;p39"/>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0"/>
          <p:cNvPicPr preferRelativeResize="0"/>
          <p:nvPr/>
        </p:nvPicPr>
        <p:blipFill rotWithShape="1">
          <a:blip r:embed="rId3">
            <a:alphaModFix/>
          </a:blip>
          <a:srcRect b="0" l="0" r="0" t="0"/>
          <a:stretch/>
        </p:blipFill>
        <p:spPr>
          <a:xfrm>
            <a:off x="0" y="782175"/>
            <a:ext cx="9068000" cy="2402350"/>
          </a:xfrm>
          <a:prstGeom prst="rect">
            <a:avLst/>
          </a:prstGeom>
          <a:noFill/>
          <a:ln>
            <a:noFill/>
          </a:ln>
        </p:spPr>
      </p:pic>
      <p:pic>
        <p:nvPicPr>
          <p:cNvPr id="286" name="Google Shape;286;p40"/>
          <p:cNvPicPr preferRelativeResize="0"/>
          <p:nvPr/>
        </p:nvPicPr>
        <p:blipFill rotWithShape="1">
          <a:blip r:embed="rId4">
            <a:alphaModFix/>
          </a:blip>
          <a:srcRect b="0" l="0" r="0" t="0"/>
          <a:stretch/>
        </p:blipFill>
        <p:spPr>
          <a:xfrm>
            <a:off x="8461900" y="3778925"/>
            <a:ext cx="9090278" cy="6189125"/>
          </a:xfrm>
          <a:prstGeom prst="rect">
            <a:avLst/>
          </a:prstGeom>
          <a:noFill/>
          <a:ln>
            <a:noFill/>
          </a:ln>
        </p:spPr>
      </p:pic>
      <p:pic>
        <p:nvPicPr>
          <p:cNvPr id="287" name="Google Shape;287;p40"/>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sp>
        <p:nvSpPr>
          <p:cNvPr id="288" name="Google Shape;288;p40"/>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289" name="Google Shape;289;p40"/>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1"/>
          <p:cNvPicPr preferRelativeResize="0"/>
          <p:nvPr/>
        </p:nvPicPr>
        <p:blipFill rotWithShape="1">
          <a:blip r:embed="rId3">
            <a:alphaModFix/>
          </a:blip>
          <a:srcRect b="0" l="0" r="0" t="0"/>
          <a:stretch/>
        </p:blipFill>
        <p:spPr>
          <a:xfrm>
            <a:off x="0" y="782175"/>
            <a:ext cx="9068000" cy="2402350"/>
          </a:xfrm>
          <a:prstGeom prst="rect">
            <a:avLst/>
          </a:prstGeom>
          <a:noFill/>
          <a:ln>
            <a:noFill/>
          </a:ln>
        </p:spPr>
      </p:pic>
      <p:pic>
        <p:nvPicPr>
          <p:cNvPr id="295" name="Google Shape;295;p41"/>
          <p:cNvPicPr preferRelativeResize="0"/>
          <p:nvPr/>
        </p:nvPicPr>
        <p:blipFill rotWithShape="1">
          <a:blip r:embed="rId4">
            <a:alphaModFix/>
          </a:blip>
          <a:srcRect b="0" l="0" r="0" t="0"/>
          <a:stretch/>
        </p:blipFill>
        <p:spPr>
          <a:xfrm>
            <a:off x="7181950" y="4174525"/>
            <a:ext cx="10713650" cy="6035825"/>
          </a:xfrm>
          <a:prstGeom prst="rect">
            <a:avLst/>
          </a:prstGeom>
          <a:noFill/>
          <a:ln>
            <a:noFill/>
          </a:ln>
        </p:spPr>
      </p:pic>
      <p:pic>
        <p:nvPicPr>
          <p:cNvPr id="296" name="Google Shape;296;p41"/>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sp>
        <p:nvSpPr>
          <p:cNvPr id="297" name="Google Shape;297;p41"/>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298" name="Google Shape;298;p41"/>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8" name="Shape 108"/>
        <p:cNvGrpSpPr/>
        <p:nvPr/>
      </p:nvGrpSpPr>
      <p:grpSpPr>
        <a:xfrm>
          <a:off x="0" y="0"/>
          <a:ext cx="0" cy="0"/>
          <a:chOff x="0" y="0"/>
          <a:chExt cx="0" cy="0"/>
        </a:xfrm>
      </p:grpSpPr>
      <p:sp>
        <p:nvSpPr>
          <p:cNvPr id="109" name="Google Shape;109;p15"/>
          <p:cNvSpPr txBox="1"/>
          <p:nvPr/>
        </p:nvSpPr>
        <p:spPr>
          <a:xfrm>
            <a:off x="3035228" y="4425518"/>
            <a:ext cx="12217544" cy="1257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FFFFFF"/>
                </a:solidFill>
                <a:latin typeface="Arimo"/>
                <a:ea typeface="Arimo"/>
                <a:cs typeface="Arimo"/>
                <a:sym typeface="Arimo"/>
              </a:rPr>
              <a:t>1. Giới thiệu đề tài</a:t>
            </a:r>
            <a:endParaRPr b="0" i="0" sz="1400" u="none" cap="none" strike="noStrike">
              <a:solidFill>
                <a:srgbClr val="000000"/>
              </a:solidFill>
              <a:latin typeface="Arial"/>
              <a:ea typeface="Arial"/>
              <a:cs typeface="Arial"/>
              <a:sym typeface="Arial"/>
            </a:endParaRPr>
          </a:p>
        </p:txBody>
      </p:sp>
      <p:cxnSp>
        <p:nvCxnSpPr>
          <p:cNvPr id="110" name="Google Shape;110;p15"/>
          <p:cNvCxnSpPr/>
          <p:nvPr/>
        </p:nvCxnSpPr>
        <p:spPr>
          <a:xfrm>
            <a:off x="1379055" y="5813857"/>
            <a:ext cx="15880245" cy="0"/>
          </a:xfrm>
          <a:prstGeom prst="straightConnector1">
            <a:avLst/>
          </a:prstGeom>
          <a:noFill/>
          <a:ln cap="rnd" cmpd="sng" w="19050">
            <a:solidFill>
              <a:srgbClr val="FDFDFD"/>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42"/>
          <p:cNvPicPr preferRelativeResize="0"/>
          <p:nvPr/>
        </p:nvPicPr>
        <p:blipFill rotWithShape="1">
          <a:blip r:embed="rId3">
            <a:alphaModFix/>
          </a:blip>
          <a:srcRect b="0" l="0" r="0" t="0"/>
          <a:stretch/>
        </p:blipFill>
        <p:spPr>
          <a:xfrm>
            <a:off x="0" y="782175"/>
            <a:ext cx="9068000" cy="2402350"/>
          </a:xfrm>
          <a:prstGeom prst="rect">
            <a:avLst/>
          </a:prstGeom>
          <a:noFill/>
          <a:ln>
            <a:noFill/>
          </a:ln>
        </p:spPr>
      </p:pic>
      <p:pic>
        <p:nvPicPr>
          <p:cNvPr id="304" name="Google Shape;304;p42"/>
          <p:cNvPicPr preferRelativeResize="0"/>
          <p:nvPr/>
        </p:nvPicPr>
        <p:blipFill rotWithShape="1">
          <a:blip r:embed="rId4">
            <a:alphaModFix/>
          </a:blip>
          <a:srcRect b="0" l="0" r="0" t="0"/>
          <a:stretch/>
        </p:blipFill>
        <p:spPr>
          <a:xfrm>
            <a:off x="8746350" y="5248525"/>
            <a:ext cx="9067999" cy="3372539"/>
          </a:xfrm>
          <a:prstGeom prst="rect">
            <a:avLst/>
          </a:prstGeom>
          <a:noFill/>
          <a:ln>
            <a:noFill/>
          </a:ln>
        </p:spPr>
      </p:pic>
      <p:pic>
        <p:nvPicPr>
          <p:cNvPr id="305" name="Google Shape;305;p42"/>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sp>
        <p:nvSpPr>
          <p:cNvPr id="306" name="Google Shape;306;p42"/>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307" name="Google Shape;307;p42"/>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3"/>
          <p:cNvPicPr preferRelativeResize="0"/>
          <p:nvPr/>
        </p:nvPicPr>
        <p:blipFill rotWithShape="1">
          <a:blip r:embed="rId3">
            <a:alphaModFix/>
          </a:blip>
          <a:srcRect b="0" l="0" r="0" t="0"/>
          <a:stretch/>
        </p:blipFill>
        <p:spPr>
          <a:xfrm>
            <a:off x="0" y="780425"/>
            <a:ext cx="9068000" cy="2402350"/>
          </a:xfrm>
          <a:prstGeom prst="rect">
            <a:avLst/>
          </a:prstGeom>
          <a:noFill/>
          <a:ln>
            <a:noFill/>
          </a:ln>
        </p:spPr>
      </p:pic>
      <p:pic>
        <p:nvPicPr>
          <p:cNvPr id="313" name="Google Shape;313;p43"/>
          <p:cNvPicPr preferRelativeResize="0"/>
          <p:nvPr/>
        </p:nvPicPr>
        <p:blipFill rotWithShape="1">
          <a:blip r:embed="rId4">
            <a:alphaModFix/>
          </a:blip>
          <a:srcRect b="0" l="0" r="0" t="0"/>
          <a:stretch/>
        </p:blipFill>
        <p:spPr>
          <a:xfrm>
            <a:off x="7333513" y="6358650"/>
            <a:ext cx="1564525" cy="1157100"/>
          </a:xfrm>
          <a:prstGeom prst="rect">
            <a:avLst/>
          </a:prstGeom>
          <a:noFill/>
          <a:ln>
            <a:noFill/>
          </a:ln>
        </p:spPr>
      </p:pic>
      <p:pic>
        <p:nvPicPr>
          <p:cNvPr id="314" name="Google Shape;314;p43"/>
          <p:cNvPicPr preferRelativeResize="0"/>
          <p:nvPr/>
        </p:nvPicPr>
        <p:blipFill rotWithShape="1">
          <a:blip r:embed="rId5">
            <a:alphaModFix/>
          </a:blip>
          <a:srcRect b="0" l="0" r="0" t="0"/>
          <a:stretch/>
        </p:blipFill>
        <p:spPr>
          <a:xfrm>
            <a:off x="0" y="3787275"/>
            <a:ext cx="7085691" cy="6177275"/>
          </a:xfrm>
          <a:prstGeom prst="rect">
            <a:avLst/>
          </a:prstGeom>
          <a:noFill/>
          <a:ln>
            <a:noFill/>
          </a:ln>
        </p:spPr>
      </p:pic>
      <p:pic>
        <p:nvPicPr>
          <p:cNvPr id="315" name="Google Shape;315;p43"/>
          <p:cNvPicPr preferRelativeResize="0"/>
          <p:nvPr/>
        </p:nvPicPr>
        <p:blipFill rotWithShape="1">
          <a:blip r:embed="rId6">
            <a:alphaModFix/>
          </a:blip>
          <a:srcRect b="0" l="0" r="0" t="0"/>
          <a:stretch/>
        </p:blipFill>
        <p:spPr>
          <a:xfrm>
            <a:off x="9629225" y="3549209"/>
            <a:ext cx="8155450" cy="6415341"/>
          </a:xfrm>
          <a:prstGeom prst="rect">
            <a:avLst/>
          </a:prstGeom>
          <a:noFill/>
          <a:ln>
            <a:noFill/>
          </a:ln>
        </p:spPr>
      </p:pic>
      <p:sp>
        <p:nvSpPr>
          <p:cNvPr id="316" name="Google Shape;316;p43"/>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7"/>
              </a:rPr>
              <a:t>1609.02907.pdf (arxiv.org)</a:t>
            </a:r>
            <a:endParaRPr b="0" i="0" sz="1700" u="none" cap="none" strike="noStrike">
              <a:solidFill>
                <a:srgbClr val="000000"/>
              </a:solidFill>
              <a:latin typeface="Calibri"/>
              <a:ea typeface="Calibri"/>
              <a:cs typeface="Calibri"/>
              <a:sym typeface="Calibri"/>
            </a:endParaRPr>
          </a:p>
        </p:txBody>
      </p:sp>
      <p:sp>
        <p:nvSpPr>
          <p:cNvPr id="317" name="Google Shape;317;p43"/>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44"/>
          <p:cNvPicPr preferRelativeResize="0"/>
          <p:nvPr/>
        </p:nvPicPr>
        <p:blipFill rotWithShape="1">
          <a:blip r:embed="rId3">
            <a:alphaModFix/>
          </a:blip>
          <a:srcRect b="0" l="0" r="0" t="0"/>
          <a:stretch/>
        </p:blipFill>
        <p:spPr>
          <a:xfrm>
            <a:off x="0" y="780425"/>
            <a:ext cx="9068000" cy="2402350"/>
          </a:xfrm>
          <a:prstGeom prst="rect">
            <a:avLst/>
          </a:prstGeom>
          <a:noFill/>
          <a:ln>
            <a:noFill/>
          </a:ln>
        </p:spPr>
      </p:pic>
      <p:pic>
        <p:nvPicPr>
          <p:cNvPr id="323" name="Google Shape;323;p44"/>
          <p:cNvPicPr preferRelativeResize="0"/>
          <p:nvPr/>
        </p:nvPicPr>
        <p:blipFill rotWithShape="1">
          <a:blip r:embed="rId4">
            <a:alphaModFix/>
          </a:blip>
          <a:srcRect b="0" l="0" r="0" t="0"/>
          <a:stretch/>
        </p:blipFill>
        <p:spPr>
          <a:xfrm>
            <a:off x="9634525" y="3172675"/>
            <a:ext cx="8653475" cy="6630025"/>
          </a:xfrm>
          <a:prstGeom prst="rect">
            <a:avLst/>
          </a:prstGeom>
          <a:noFill/>
          <a:ln>
            <a:noFill/>
          </a:ln>
        </p:spPr>
      </p:pic>
      <p:pic>
        <p:nvPicPr>
          <p:cNvPr id="324" name="Google Shape;324;p44"/>
          <p:cNvPicPr preferRelativeResize="0"/>
          <p:nvPr/>
        </p:nvPicPr>
        <p:blipFill rotWithShape="1">
          <a:blip r:embed="rId5">
            <a:alphaModFix/>
          </a:blip>
          <a:srcRect b="0" l="0" r="0" t="0"/>
          <a:stretch/>
        </p:blipFill>
        <p:spPr>
          <a:xfrm>
            <a:off x="0" y="3833475"/>
            <a:ext cx="7727100" cy="6425250"/>
          </a:xfrm>
          <a:prstGeom prst="rect">
            <a:avLst/>
          </a:prstGeom>
          <a:noFill/>
          <a:ln>
            <a:noFill/>
          </a:ln>
        </p:spPr>
      </p:pic>
      <p:sp>
        <p:nvSpPr>
          <p:cNvPr id="325" name="Google Shape;325;p44"/>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sp>
        <p:nvSpPr>
          <p:cNvPr id="326" name="Google Shape;326;p44"/>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45"/>
          <p:cNvPicPr preferRelativeResize="0"/>
          <p:nvPr/>
        </p:nvPicPr>
        <p:blipFill rotWithShape="1">
          <a:blip r:embed="rId3">
            <a:alphaModFix/>
          </a:blip>
          <a:srcRect b="0" l="0" r="0" t="0"/>
          <a:stretch/>
        </p:blipFill>
        <p:spPr>
          <a:xfrm>
            <a:off x="8833746" y="2875325"/>
            <a:ext cx="9454254" cy="6510950"/>
          </a:xfrm>
          <a:prstGeom prst="rect">
            <a:avLst/>
          </a:prstGeom>
          <a:noFill/>
          <a:ln>
            <a:noFill/>
          </a:ln>
        </p:spPr>
      </p:pic>
      <p:pic>
        <p:nvPicPr>
          <p:cNvPr id="332" name="Google Shape;332;p45"/>
          <p:cNvPicPr preferRelativeResize="0"/>
          <p:nvPr/>
        </p:nvPicPr>
        <p:blipFill rotWithShape="1">
          <a:blip r:embed="rId4">
            <a:alphaModFix/>
          </a:blip>
          <a:srcRect b="0" l="0" r="0" t="0"/>
          <a:stretch/>
        </p:blipFill>
        <p:spPr>
          <a:xfrm>
            <a:off x="0" y="3833475"/>
            <a:ext cx="7727100" cy="6425250"/>
          </a:xfrm>
          <a:prstGeom prst="rect">
            <a:avLst/>
          </a:prstGeom>
          <a:noFill/>
          <a:ln>
            <a:noFill/>
          </a:ln>
        </p:spPr>
      </p:pic>
      <p:sp>
        <p:nvSpPr>
          <p:cNvPr id="333" name="Google Shape;333;p45"/>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5"/>
              </a:rPr>
              <a:t>1609.02907.pdf (arxiv.org)</a:t>
            </a:r>
            <a:endParaRPr b="0" i="0" sz="1700" u="none" cap="none" strike="noStrike">
              <a:solidFill>
                <a:srgbClr val="000000"/>
              </a:solidFill>
              <a:latin typeface="Calibri"/>
              <a:ea typeface="Calibri"/>
              <a:cs typeface="Calibri"/>
              <a:sym typeface="Calibri"/>
            </a:endParaRPr>
          </a:p>
        </p:txBody>
      </p:sp>
      <p:pic>
        <p:nvPicPr>
          <p:cNvPr id="334" name="Google Shape;334;p45"/>
          <p:cNvPicPr preferRelativeResize="0"/>
          <p:nvPr/>
        </p:nvPicPr>
        <p:blipFill rotWithShape="1">
          <a:blip r:embed="rId6">
            <a:alphaModFix/>
          </a:blip>
          <a:srcRect b="0" l="0" r="0" t="0"/>
          <a:stretch/>
        </p:blipFill>
        <p:spPr>
          <a:xfrm>
            <a:off x="0" y="780425"/>
            <a:ext cx="9068000" cy="2402350"/>
          </a:xfrm>
          <a:prstGeom prst="rect">
            <a:avLst/>
          </a:prstGeom>
          <a:noFill/>
          <a:ln>
            <a:noFill/>
          </a:ln>
        </p:spPr>
      </p:pic>
      <p:sp>
        <p:nvSpPr>
          <p:cNvPr id="335" name="Google Shape;335;p45"/>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6"/>
          <p:cNvPicPr preferRelativeResize="0"/>
          <p:nvPr/>
        </p:nvPicPr>
        <p:blipFill rotWithShape="1">
          <a:blip r:embed="rId3">
            <a:alphaModFix/>
          </a:blip>
          <a:srcRect b="0" l="0" r="0" t="0"/>
          <a:stretch/>
        </p:blipFill>
        <p:spPr>
          <a:xfrm>
            <a:off x="8597245" y="3074947"/>
            <a:ext cx="9690755" cy="6723225"/>
          </a:xfrm>
          <a:prstGeom prst="rect">
            <a:avLst/>
          </a:prstGeom>
          <a:noFill/>
          <a:ln>
            <a:noFill/>
          </a:ln>
        </p:spPr>
      </p:pic>
      <p:pic>
        <p:nvPicPr>
          <p:cNvPr id="341" name="Google Shape;341;p46"/>
          <p:cNvPicPr preferRelativeResize="0"/>
          <p:nvPr/>
        </p:nvPicPr>
        <p:blipFill rotWithShape="1">
          <a:blip r:embed="rId4">
            <a:alphaModFix/>
          </a:blip>
          <a:srcRect b="0" l="0" r="0" t="0"/>
          <a:stretch/>
        </p:blipFill>
        <p:spPr>
          <a:xfrm>
            <a:off x="0" y="3833475"/>
            <a:ext cx="7727100" cy="6425250"/>
          </a:xfrm>
          <a:prstGeom prst="rect">
            <a:avLst/>
          </a:prstGeom>
          <a:noFill/>
          <a:ln>
            <a:noFill/>
          </a:ln>
        </p:spPr>
      </p:pic>
      <p:sp>
        <p:nvSpPr>
          <p:cNvPr id="342" name="Google Shape;342;p46"/>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5"/>
              </a:rPr>
              <a:t>1609.02907.pdf (arxiv.org)</a:t>
            </a:r>
            <a:endParaRPr b="0" i="0" sz="1700" u="none" cap="none" strike="noStrike">
              <a:solidFill>
                <a:srgbClr val="000000"/>
              </a:solidFill>
              <a:latin typeface="Calibri"/>
              <a:ea typeface="Calibri"/>
              <a:cs typeface="Calibri"/>
              <a:sym typeface="Calibri"/>
            </a:endParaRPr>
          </a:p>
        </p:txBody>
      </p:sp>
      <p:pic>
        <p:nvPicPr>
          <p:cNvPr id="343" name="Google Shape;343;p46"/>
          <p:cNvPicPr preferRelativeResize="0"/>
          <p:nvPr/>
        </p:nvPicPr>
        <p:blipFill rotWithShape="1">
          <a:blip r:embed="rId6">
            <a:alphaModFix/>
          </a:blip>
          <a:srcRect b="0" l="0" r="0" t="0"/>
          <a:stretch/>
        </p:blipFill>
        <p:spPr>
          <a:xfrm>
            <a:off x="0" y="780425"/>
            <a:ext cx="9068000" cy="2402350"/>
          </a:xfrm>
          <a:prstGeom prst="rect">
            <a:avLst/>
          </a:prstGeom>
          <a:noFill/>
          <a:ln>
            <a:noFill/>
          </a:ln>
        </p:spPr>
      </p:pic>
      <p:sp>
        <p:nvSpPr>
          <p:cNvPr id="344" name="Google Shape;344;p46"/>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47"/>
          <p:cNvPicPr preferRelativeResize="0"/>
          <p:nvPr/>
        </p:nvPicPr>
        <p:blipFill rotWithShape="1">
          <a:blip r:embed="rId3">
            <a:alphaModFix/>
          </a:blip>
          <a:srcRect b="0" l="0" r="0" t="0"/>
          <a:stretch/>
        </p:blipFill>
        <p:spPr>
          <a:xfrm>
            <a:off x="8641350" y="3101650"/>
            <a:ext cx="9068000" cy="6954247"/>
          </a:xfrm>
          <a:prstGeom prst="rect">
            <a:avLst/>
          </a:prstGeom>
          <a:noFill/>
          <a:ln>
            <a:noFill/>
          </a:ln>
        </p:spPr>
      </p:pic>
      <p:pic>
        <p:nvPicPr>
          <p:cNvPr id="350" name="Google Shape;350;p47"/>
          <p:cNvPicPr preferRelativeResize="0"/>
          <p:nvPr/>
        </p:nvPicPr>
        <p:blipFill rotWithShape="1">
          <a:blip r:embed="rId4">
            <a:alphaModFix/>
          </a:blip>
          <a:srcRect b="0" l="0" r="0" t="0"/>
          <a:stretch/>
        </p:blipFill>
        <p:spPr>
          <a:xfrm>
            <a:off x="0" y="3833475"/>
            <a:ext cx="7727100" cy="6425250"/>
          </a:xfrm>
          <a:prstGeom prst="rect">
            <a:avLst/>
          </a:prstGeom>
          <a:noFill/>
          <a:ln>
            <a:noFill/>
          </a:ln>
        </p:spPr>
      </p:pic>
      <p:sp>
        <p:nvSpPr>
          <p:cNvPr id="351" name="Google Shape;351;p47"/>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5"/>
              </a:rPr>
              <a:t>1609.02907.pdf (arxiv.org)</a:t>
            </a:r>
            <a:endParaRPr b="0" i="0" sz="1700" u="none" cap="none" strike="noStrike">
              <a:solidFill>
                <a:srgbClr val="000000"/>
              </a:solidFill>
              <a:latin typeface="Calibri"/>
              <a:ea typeface="Calibri"/>
              <a:cs typeface="Calibri"/>
              <a:sym typeface="Calibri"/>
            </a:endParaRPr>
          </a:p>
        </p:txBody>
      </p:sp>
      <p:pic>
        <p:nvPicPr>
          <p:cNvPr id="352" name="Google Shape;352;p47"/>
          <p:cNvPicPr preferRelativeResize="0"/>
          <p:nvPr/>
        </p:nvPicPr>
        <p:blipFill rotWithShape="1">
          <a:blip r:embed="rId6">
            <a:alphaModFix/>
          </a:blip>
          <a:srcRect b="0" l="0" r="0" t="0"/>
          <a:stretch/>
        </p:blipFill>
        <p:spPr>
          <a:xfrm>
            <a:off x="0" y="780425"/>
            <a:ext cx="9068000" cy="2402350"/>
          </a:xfrm>
          <a:prstGeom prst="rect">
            <a:avLst/>
          </a:prstGeom>
          <a:noFill/>
          <a:ln>
            <a:noFill/>
          </a:ln>
        </p:spPr>
      </p:pic>
      <p:sp>
        <p:nvSpPr>
          <p:cNvPr id="353" name="Google Shape;353;p47"/>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8"/>
          <p:cNvPicPr preferRelativeResize="0"/>
          <p:nvPr/>
        </p:nvPicPr>
        <p:blipFill rotWithShape="1">
          <a:blip r:embed="rId3">
            <a:alphaModFix/>
          </a:blip>
          <a:srcRect b="0" l="0" r="0" t="0"/>
          <a:stretch/>
        </p:blipFill>
        <p:spPr>
          <a:xfrm>
            <a:off x="8246655" y="3716174"/>
            <a:ext cx="10041344" cy="6510950"/>
          </a:xfrm>
          <a:prstGeom prst="rect">
            <a:avLst/>
          </a:prstGeom>
          <a:noFill/>
          <a:ln>
            <a:noFill/>
          </a:ln>
        </p:spPr>
      </p:pic>
      <p:pic>
        <p:nvPicPr>
          <p:cNvPr id="359" name="Google Shape;359;p48"/>
          <p:cNvPicPr preferRelativeResize="0"/>
          <p:nvPr/>
        </p:nvPicPr>
        <p:blipFill rotWithShape="1">
          <a:blip r:embed="rId4">
            <a:alphaModFix/>
          </a:blip>
          <a:srcRect b="0" l="0" r="0" t="0"/>
          <a:stretch/>
        </p:blipFill>
        <p:spPr>
          <a:xfrm>
            <a:off x="0" y="3833475"/>
            <a:ext cx="7727100" cy="6425250"/>
          </a:xfrm>
          <a:prstGeom prst="rect">
            <a:avLst/>
          </a:prstGeom>
          <a:noFill/>
          <a:ln>
            <a:noFill/>
          </a:ln>
        </p:spPr>
      </p:pic>
      <p:sp>
        <p:nvSpPr>
          <p:cNvPr id="360" name="Google Shape;360;p48"/>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5"/>
              </a:rPr>
              <a:t>1609.02907.pdf (arxiv.org)</a:t>
            </a:r>
            <a:endParaRPr b="0" i="0" sz="1700" u="none" cap="none" strike="noStrike">
              <a:solidFill>
                <a:srgbClr val="000000"/>
              </a:solidFill>
              <a:latin typeface="Calibri"/>
              <a:ea typeface="Calibri"/>
              <a:cs typeface="Calibri"/>
              <a:sym typeface="Calibri"/>
            </a:endParaRPr>
          </a:p>
        </p:txBody>
      </p:sp>
      <p:pic>
        <p:nvPicPr>
          <p:cNvPr id="361" name="Google Shape;361;p48"/>
          <p:cNvPicPr preferRelativeResize="0"/>
          <p:nvPr/>
        </p:nvPicPr>
        <p:blipFill rotWithShape="1">
          <a:blip r:embed="rId6">
            <a:alphaModFix/>
          </a:blip>
          <a:srcRect b="0" l="0" r="0" t="0"/>
          <a:stretch/>
        </p:blipFill>
        <p:spPr>
          <a:xfrm>
            <a:off x="0" y="780425"/>
            <a:ext cx="9068000" cy="2402350"/>
          </a:xfrm>
          <a:prstGeom prst="rect">
            <a:avLst/>
          </a:prstGeom>
          <a:noFill/>
          <a:ln>
            <a:noFill/>
          </a:ln>
        </p:spPr>
      </p:pic>
      <p:sp>
        <p:nvSpPr>
          <p:cNvPr id="362" name="Google Shape;362;p48"/>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9"/>
          <p:cNvPicPr preferRelativeResize="0"/>
          <p:nvPr/>
        </p:nvPicPr>
        <p:blipFill rotWithShape="1">
          <a:blip r:embed="rId3">
            <a:alphaModFix/>
          </a:blip>
          <a:srcRect b="0" l="0" r="0" t="0"/>
          <a:stretch/>
        </p:blipFill>
        <p:spPr>
          <a:xfrm>
            <a:off x="8141975" y="4406238"/>
            <a:ext cx="10436475" cy="4202925"/>
          </a:xfrm>
          <a:prstGeom prst="rect">
            <a:avLst/>
          </a:prstGeom>
          <a:noFill/>
          <a:ln>
            <a:noFill/>
          </a:ln>
        </p:spPr>
      </p:pic>
      <p:pic>
        <p:nvPicPr>
          <p:cNvPr id="368" name="Google Shape;368;p49"/>
          <p:cNvPicPr preferRelativeResize="0"/>
          <p:nvPr/>
        </p:nvPicPr>
        <p:blipFill rotWithShape="1">
          <a:blip r:embed="rId4">
            <a:alphaModFix/>
          </a:blip>
          <a:srcRect b="0" l="0" r="0" t="0"/>
          <a:stretch/>
        </p:blipFill>
        <p:spPr>
          <a:xfrm>
            <a:off x="0" y="3833475"/>
            <a:ext cx="7727100" cy="6425250"/>
          </a:xfrm>
          <a:prstGeom prst="rect">
            <a:avLst/>
          </a:prstGeom>
          <a:noFill/>
          <a:ln>
            <a:noFill/>
          </a:ln>
        </p:spPr>
      </p:pic>
      <p:sp>
        <p:nvSpPr>
          <p:cNvPr id="369" name="Google Shape;369;p49"/>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5"/>
              </a:rPr>
              <a:t>1609.02907.pdf (arxiv.org)</a:t>
            </a:r>
            <a:endParaRPr b="0" i="0" sz="1700" u="none" cap="none" strike="noStrike">
              <a:solidFill>
                <a:srgbClr val="000000"/>
              </a:solidFill>
              <a:latin typeface="Calibri"/>
              <a:ea typeface="Calibri"/>
              <a:cs typeface="Calibri"/>
              <a:sym typeface="Calibri"/>
            </a:endParaRPr>
          </a:p>
        </p:txBody>
      </p:sp>
      <p:pic>
        <p:nvPicPr>
          <p:cNvPr id="370" name="Google Shape;370;p49"/>
          <p:cNvPicPr preferRelativeResize="0"/>
          <p:nvPr/>
        </p:nvPicPr>
        <p:blipFill rotWithShape="1">
          <a:blip r:embed="rId6">
            <a:alphaModFix/>
          </a:blip>
          <a:srcRect b="0" l="0" r="0" t="0"/>
          <a:stretch/>
        </p:blipFill>
        <p:spPr>
          <a:xfrm>
            <a:off x="0" y="780425"/>
            <a:ext cx="9068000" cy="2402350"/>
          </a:xfrm>
          <a:prstGeom prst="rect">
            <a:avLst/>
          </a:prstGeom>
          <a:noFill/>
          <a:ln>
            <a:noFill/>
          </a:ln>
        </p:spPr>
      </p:pic>
      <p:sp>
        <p:nvSpPr>
          <p:cNvPr id="371" name="Google Shape;371;p49"/>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50"/>
          <p:cNvPicPr preferRelativeResize="0"/>
          <p:nvPr/>
        </p:nvPicPr>
        <p:blipFill rotWithShape="1">
          <a:blip r:embed="rId3">
            <a:alphaModFix/>
          </a:blip>
          <a:srcRect b="0" l="0" r="0" t="0"/>
          <a:stretch/>
        </p:blipFill>
        <p:spPr>
          <a:xfrm>
            <a:off x="10029475" y="4456125"/>
            <a:ext cx="8258525" cy="5802600"/>
          </a:xfrm>
          <a:prstGeom prst="rect">
            <a:avLst/>
          </a:prstGeom>
          <a:noFill/>
          <a:ln>
            <a:noFill/>
          </a:ln>
        </p:spPr>
      </p:pic>
      <p:sp>
        <p:nvSpPr>
          <p:cNvPr id="377" name="Google Shape;377;p50"/>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4"/>
              </a:rPr>
              <a:t>1609.02907.pdf (arxiv.org)</a:t>
            </a:r>
            <a:endParaRPr b="0" i="0" sz="1700" u="none" cap="none" strike="noStrike">
              <a:solidFill>
                <a:srgbClr val="000000"/>
              </a:solidFill>
              <a:latin typeface="Calibri"/>
              <a:ea typeface="Calibri"/>
              <a:cs typeface="Calibri"/>
              <a:sym typeface="Calibri"/>
            </a:endParaRPr>
          </a:p>
        </p:txBody>
      </p:sp>
      <p:pic>
        <p:nvPicPr>
          <p:cNvPr id="378" name="Google Shape;378;p50"/>
          <p:cNvPicPr preferRelativeResize="0"/>
          <p:nvPr/>
        </p:nvPicPr>
        <p:blipFill rotWithShape="1">
          <a:blip r:embed="rId5">
            <a:alphaModFix/>
          </a:blip>
          <a:srcRect b="0" l="0" r="0" t="0"/>
          <a:stretch/>
        </p:blipFill>
        <p:spPr>
          <a:xfrm>
            <a:off x="0" y="780425"/>
            <a:ext cx="9068000" cy="2402350"/>
          </a:xfrm>
          <a:prstGeom prst="rect">
            <a:avLst/>
          </a:prstGeom>
          <a:noFill/>
          <a:ln>
            <a:noFill/>
          </a:ln>
        </p:spPr>
      </p:pic>
      <p:pic>
        <p:nvPicPr>
          <p:cNvPr id="379" name="Google Shape;379;p50"/>
          <p:cNvPicPr preferRelativeResize="0"/>
          <p:nvPr/>
        </p:nvPicPr>
        <p:blipFill rotWithShape="1">
          <a:blip r:embed="rId6">
            <a:alphaModFix/>
          </a:blip>
          <a:srcRect b="0" l="0" r="0" t="0"/>
          <a:stretch/>
        </p:blipFill>
        <p:spPr>
          <a:xfrm>
            <a:off x="0" y="3833475"/>
            <a:ext cx="7727100" cy="6425250"/>
          </a:xfrm>
          <a:prstGeom prst="rect">
            <a:avLst/>
          </a:prstGeom>
          <a:noFill/>
          <a:ln>
            <a:noFill/>
          </a:ln>
        </p:spPr>
      </p:pic>
      <p:pic>
        <p:nvPicPr>
          <p:cNvPr id="380" name="Google Shape;380;p50"/>
          <p:cNvPicPr preferRelativeResize="0"/>
          <p:nvPr/>
        </p:nvPicPr>
        <p:blipFill rotWithShape="1">
          <a:blip r:embed="rId7">
            <a:alphaModFix/>
          </a:blip>
          <a:srcRect b="0" l="0" r="0" t="0"/>
          <a:stretch/>
        </p:blipFill>
        <p:spPr>
          <a:xfrm>
            <a:off x="7598050" y="6563950"/>
            <a:ext cx="1564525" cy="1157100"/>
          </a:xfrm>
          <a:prstGeom prst="rect">
            <a:avLst/>
          </a:prstGeom>
          <a:noFill/>
          <a:ln>
            <a:noFill/>
          </a:ln>
        </p:spPr>
      </p:pic>
      <p:sp>
        <p:nvSpPr>
          <p:cNvPr id="381" name="Google Shape;381;p50"/>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51"/>
          <p:cNvPicPr preferRelativeResize="0"/>
          <p:nvPr/>
        </p:nvPicPr>
        <p:blipFill rotWithShape="1">
          <a:blip r:embed="rId3">
            <a:alphaModFix/>
          </a:blip>
          <a:srcRect b="0" l="0" r="0" t="0"/>
          <a:stretch/>
        </p:blipFill>
        <p:spPr>
          <a:xfrm>
            <a:off x="7598050" y="6563950"/>
            <a:ext cx="1564525" cy="1157100"/>
          </a:xfrm>
          <a:prstGeom prst="rect">
            <a:avLst/>
          </a:prstGeom>
          <a:noFill/>
          <a:ln>
            <a:noFill/>
          </a:ln>
        </p:spPr>
      </p:pic>
      <p:sp>
        <p:nvSpPr>
          <p:cNvPr id="387" name="Google Shape;387;p51"/>
          <p:cNvSpPr txBox="1"/>
          <p:nvPr/>
        </p:nvSpPr>
        <p:spPr>
          <a:xfrm>
            <a:off x="7469100" y="6333850"/>
            <a:ext cx="2559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388" name="Google Shape;388;p51"/>
          <p:cNvPicPr preferRelativeResize="0"/>
          <p:nvPr/>
        </p:nvPicPr>
        <p:blipFill rotWithShape="1">
          <a:blip r:embed="rId4">
            <a:alphaModFix/>
          </a:blip>
          <a:srcRect b="0" l="0" r="0" t="0"/>
          <a:stretch/>
        </p:blipFill>
        <p:spPr>
          <a:xfrm>
            <a:off x="0" y="3912119"/>
            <a:ext cx="7016025" cy="6374881"/>
          </a:xfrm>
          <a:prstGeom prst="rect">
            <a:avLst/>
          </a:prstGeom>
          <a:noFill/>
          <a:ln>
            <a:noFill/>
          </a:ln>
        </p:spPr>
      </p:pic>
      <p:pic>
        <p:nvPicPr>
          <p:cNvPr id="389" name="Google Shape;389;p51"/>
          <p:cNvPicPr preferRelativeResize="0"/>
          <p:nvPr/>
        </p:nvPicPr>
        <p:blipFill rotWithShape="1">
          <a:blip r:embed="rId5">
            <a:alphaModFix/>
          </a:blip>
          <a:srcRect b="0" l="0" r="0" t="0"/>
          <a:stretch/>
        </p:blipFill>
        <p:spPr>
          <a:xfrm>
            <a:off x="9915450" y="4443789"/>
            <a:ext cx="8372551" cy="5843211"/>
          </a:xfrm>
          <a:prstGeom prst="rect">
            <a:avLst/>
          </a:prstGeom>
          <a:noFill/>
          <a:ln>
            <a:noFill/>
          </a:ln>
        </p:spPr>
      </p:pic>
      <p:sp>
        <p:nvSpPr>
          <p:cNvPr id="390" name="Google Shape;390;p51"/>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6"/>
              </a:rPr>
              <a:t>1609.02907.pdf (arxiv.org)</a:t>
            </a:r>
            <a:endParaRPr b="0" i="0" sz="1700" u="none" cap="none" strike="noStrike">
              <a:solidFill>
                <a:srgbClr val="000000"/>
              </a:solidFill>
              <a:latin typeface="Calibri"/>
              <a:ea typeface="Calibri"/>
              <a:cs typeface="Calibri"/>
              <a:sym typeface="Calibri"/>
            </a:endParaRPr>
          </a:p>
        </p:txBody>
      </p:sp>
      <p:pic>
        <p:nvPicPr>
          <p:cNvPr id="391" name="Google Shape;391;p51"/>
          <p:cNvPicPr preferRelativeResize="0"/>
          <p:nvPr/>
        </p:nvPicPr>
        <p:blipFill rotWithShape="1">
          <a:blip r:embed="rId7">
            <a:alphaModFix/>
          </a:blip>
          <a:srcRect b="0" l="0" r="0" t="0"/>
          <a:stretch/>
        </p:blipFill>
        <p:spPr>
          <a:xfrm>
            <a:off x="0" y="780425"/>
            <a:ext cx="9068000" cy="2402350"/>
          </a:xfrm>
          <a:prstGeom prst="rect">
            <a:avLst/>
          </a:prstGeom>
          <a:noFill/>
          <a:ln>
            <a:noFill/>
          </a:ln>
        </p:spPr>
      </p:pic>
      <p:sp>
        <p:nvSpPr>
          <p:cNvPr id="392" name="Google Shape;392;p51"/>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4" name="Shape 114"/>
        <p:cNvGrpSpPr/>
        <p:nvPr/>
      </p:nvGrpSpPr>
      <p:grpSpPr>
        <a:xfrm>
          <a:off x="0" y="0"/>
          <a:ext cx="0" cy="0"/>
          <a:chOff x="0" y="0"/>
          <a:chExt cx="0" cy="0"/>
        </a:xfrm>
      </p:grpSpPr>
      <p:pic>
        <p:nvPicPr>
          <p:cNvPr id="115" name="Google Shape;115;p16"/>
          <p:cNvPicPr preferRelativeResize="0"/>
          <p:nvPr/>
        </p:nvPicPr>
        <p:blipFill rotWithShape="1">
          <a:blip r:embed="rId3">
            <a:alphaModFix/>
          </a:blip>
          <a:srcRect b="10149" l="0" r="0" t="9666"/>
          <a:stretch/>
        </p:blipFill>
        <p:spPr>
          <a:xfrm>
            <a:off x="1215965" y="4133937"/>
            <a:ext cx="6943550" cy="3949526"/>
          </a:xfrm>
          <a:prstGeom prst="rect">
            <a:avLst/>
          </a:prstGeom>
          <a:noFill/>
          <a:ln>
            <a:noFill/>
          </a:ln>
        </p:spPr>
      </p:pic>
      <p:sp>
        <p:nvSpPr>
          <p:cNvPr id="116" name="Google Shape;116;p16"/>
          <p:cNvSpPr txBox="1"/>
          <p:nvPr/>
        </p:nvSpPr>
        <p:spPr>
          <a:xfrm>
            <a:off x="1028700" y="1000125"/>
            <a:ext cx="7318080" cy="2771775"/>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Clr>
                <a:srgbClr val="000000"/>
              </a:buClr>
              <a:buSzPts val="6000"/>
              <a:buFont typeface="Arial"/>
              <a:buNone/>
            </a:pPr>
            <a:r>
              <a:rPr b="1" i="0" lang="en-US" sz="6000" u="none" cap="none" strike="noStrike">
                <a:solidFill>
                  <a:srgbClr val="000000"/>
                </a:solidFill>
                <a:latin typeface="Arimo"/>
                <a:ea typeface="Arimo"/>
                <a:cs typeface="Arimo"/>
                <a:sym typeface="Arimo"/>
              </a:rPr>
              <a:t>Bạo lực học đường là một vấn đề xã hội nghiêm trọng</a:t>
            </a:r>
            <a:endParaRPr b="0" i="0" sz="1400" u="none" cap="none" strike="noStrike">
              <a:solidFill>
                <a:srgbClr val="000000"/>
              </a:solidFill>
              <a:latin typeface="Arial"/>
              <a:ea typeface="Arial"/>
              <a:cs typeface="Arial"/>
              <a:sym typeface="Arial"/>
            </a:endParaRPr>
          </a:p>
        </p:txBody>
      </p:sp>
      <p:sp>
        <p:nvSpPr>
          <p:cNvPr id="117" name="Google Shape;117;p16"/>
          <p:cNvSpPr txBox="1"/>
          <p:nvPr/>
        </p:nvSpPr>
        <p:spPr>
          <a:xfrm>
            <a:off x="9215100" y="3176349"/>
            <a:ext cx="8115300" cy="4524600"/>
          </a:xfrm>
          <a:prstGeom prst="rect">
            <a:avLst/>
          </a:prstGeom>
          <a:noFill/>
          <a:ln>
            <a:noFill/>
          </a:ln>
        </p:spPr>
        <p:txBody>
          <a:bodyPr anchorCtr="0" anchor="t" bIns="0" lIns="0" spcFirstLastPara="1" rIns="0" wrap="square" tIns="0">
            <a:spAutoFit/>
          </a:bodyPr>
          <a:lstStyle/>
          <a:p>
            <a:pPr indent="0" lvl="0" marL="0" marR="0" rtl="0" algn="just">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Bạo lực học đường</a:t>
            </a:r>
            <a:r>
              <a:rPr b="0" i="0" lang="en-US" sz="3999" u="none" cap="none" strike="noStrike">
                <a:solidFill>
                  <a:srgbClr val="000000"/>
                </a:solidFill>
                <a:latin typeface="Arimo"/>
                <a:ea typeface="Arimo"/>
                <a:cs typeface="Arimo"/>
                <a:sym typeface="Arimo"/>
              </a:rPr>
              <a:t> là hành vi</a:t>
            </a:r>
            <a:endParaRPr b="0" i="0" sz="3999" u="none" cap="none" strike="noStrike">
              <a:solidFill>
                <a:srgbClr val="000000"/>
              </a:solidFill>
              <a:latin typeface="Arimo"/>
              <a:ea typeface="Arimo"/>
              <a:cs typeface="Arimo"/>
              <a:sym typeface="Arimo"/>
            </a:endParaRPr>
          </a:p>
          <a:p>
            <a:pPr indent="0" lvl="0" marL="0" marR="0" rtl="0" algn="just">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tác động tiêu cực đến thể chất (hành hạ, đánh đập,...) và tinh thần (xúc phạm, xua đuổi,...) ở trường học.</a:t>
            </a:r>
            <a:endParaRPr b="0" i="0" sz="3999" u="none" cap="none" strike="noStrike">
              <a:solidFill>
                <a:srgbClr val="000000"/>
              </a:solidFill>
              <a:latin typeface="Arimo"/>
              <a:ea typeface="Arimo"/>
              <a:cs typeface="Arimo"/>
              <a:sym typeface="Arimo"/>
            </a:endParaRPr>
          </a:p>
          <a:p>
            <a:pPr indent="0" lvl="0" marL="0" marR="0" rtl="0" algn="just">
              <a:lnSpc>
                <a:spcPct val="14001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6"/>
          <p:cNvSpPr txBox="1"/>
          <p:nvPr/>
        </p:nvSpPr>
        <p:spPr>
          <a:xfrm>
            <a:off x="1028700" y="8388350"/>
            <a:ext cx="7318080" cy="869950"/>
          </a:xfrm>
          <a:prstGeom prst="rect">
            <a:avLst/>
          </a:prstGeom>
          <a:noFill/>
          <a:ln>
            <a:noFill/>
          </a:ln>
        </p:spPr>
        <p:txBody>
          <a:bodyPr anchorCtr="0" anchor="t" bIns="0" lIns="0" spcFirstLastPara="1" rIns="0" wrap="square" tIns="0">
            <a:spAutoFit/>
          </a:bodyPr>
          <a:lstStyle/>
          <a:p>
            <a:pPr indent="0" lvl="0" marL="0" marR="0" rtl="0" algn="just">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Nhóm nữ sinh ở tỉnh Đắk Lắk dùng mũ bảo hiểm đánh tới tấp bạn học.</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52"/>
          <p:cNvPicPr preferRelativeResize="0"/>
          <p:nvPr/>
        </p:nvPicPr>
        <p:blipFill rotWithShape="1">
          <a:blip r:embed="rId3">
            <a:alphaModFix/>
          </a:blip>
          <a:srcRect b="0" l="0" r="0" t="0"/>
          <a:stretch/>
        </p:blipFill>
        <p:spPr>
          <a:xfrm>
            <a:off x="7993000" y="2062913"/>
            <a:ext cx="1564525" cy="1157100"/>
          </a:xfrm>
          <a:prstGeom prst="rect">
            <a:avLst/>
          </a:prstGeom>
          <a:noFill/>
          <a:ln>
            <a:noFill/>
          </a:ln>
        </p:spPr>
      </p:pic>
      <p:sp>
        <p:nvSpPr>
          <p:cNvPr id="398" name="Google Shape;398;p52"/>
          <p:cNvSpPr txBox="1"/>
          <p:nvPr/>
        </p:nvSpPr>
        <p:spPr>
          <a:xfrm>
            <a:off x="7864050" y="1832813"/>
            <a:ext cx="2559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399" name="Google Shape;399;p52"/>
          <p:cNvPicPr preferRelativeResize="0"/>
          <p:nvPr/>
        </p:nvPicPr>
        <p:blipFill rotWithShape="1">
          <a:blip r:embed="rId4">
            <a:alphaModFix/>
          </a:blip>
          <a:srcRect b="0" l="0" r="0" t="0"/>
          <a:stretch/>
        </p:blipFill>
        <p:spPr>
          <a:xfrm>
            <a:off x="11295700" y="5304625"/>
            <a:ext cx="5488525" cy="4982375"/>
          </a:xfrm>
          <a:prstGeom prst="rect">
            <a:avLst/>
          </a:prstGeom>
          <a:noFill/>
          <a:ln>
            <a:noFill/>
          </a:ln>
        </p:spPr>
      </p:pic>
      <p:pic>
        <p:nvPicPr>
          <p:cNvPr id="400" name="Google Shape;400;p52"/>
          <p:cNvPicPr preferRelativeResize="0"/>
          <p:nvPr/>
        </p:nvPicPr>
        <p:blipFill rotWithShape="1">
          <a:blip r:embed="rId3">
            <a:alphaModFix/>
          </a:blip>
          <a:srcRect b="0" l="0" r="0" t="0"/>
          <a:stretch/>
        </p:blipFill>
        <p:spPr>
          <a:xfrm>
            <a:off x="7993000" y="7074338"/>
            <a:ext cx="1564525" cy="1157100"/>
          </a:xfrm>
          <a:prstGeom prst="rect">
            <a:avLst/>
          </a:prstGeom>
          <a:noFill/>
          <a:ln>
            <a:noFill/>
          </a:ln>
        </p:spPr>
      </p:pic>
      <p:sp>
        <p:nvSpPr>
          <p:cNvPr id="401" name="Google Shape;401;p52"/>
          <p:cNvSpPr txBox="1"/>
          <p:nvPr/>
        </p:nvSpPr>
        <p:spPr>
          <a:xfrm>
            <a:off x="7864050" y="6844238"/>
            <a:ext cx="25599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402" name="Google Shape;402;p52"/>
          <p:cNvPicPr preferRelativeResize="0"/>
          <p:nvPr/>
        </p:nvPicPr>
        <p:blipFill rotWithShape="1">
          <a:blip r:embed="rId5">
            <a:alphaModFix/>
          </a:blip>
          <a:srcRect b="0" l="0" r="0" t="0"/>
          <a:stretch/>
        </p:blipFill>
        <p:spPr>
          <a:xfrm>
            <a:off x="2117075" y="5622425"/>
            <a:ext cx="4532552" cy="4664575"/>
          </a:xfrm>
          <a:prstGeom prst="rect">
            <a:avLst/>
          </a:prstGeom>
          <a:noFill/>
          <a:ln>
            <a:noFill/>
          </a:ln>
        </p:spPr>
      </p:pic>
      <p:pic>
        <p:nvPicPr>
          <p:cNvPr id="403" name="Google Shape;403;p52"/>
          <p:cNvPicPr preferRelativeResize="0"/>
          <p:nvPr/>
        </p:nvPicPr>
        <p:blipFill rotWithShape="1">
          <a:blip r:embed="rId6">
            <a:alphaModFix/>
          </a:blip>
          <a:srcRect b="0" l="0" r="0" t="0"/>
          <a:stretch/>
        </p:blipFill>
        <p:spPr>
          <a:xfrm>
            <a:off x="1313825" y="457200"/>
            <a:ext cx="5488525" cy="4986963"/>
          </a:xfrm>
          <a:prstGeom prst="rect">
            <a:avLst/>
          </a:prstGeom>
          <a:noFill/>
          <a:ln>
            <a:noFill/>
          </a:ln>
        </p:spPr>
      </p:pic>
      <p:pic>
        <p:nvPicPr>
          <p:cNvPr id="404" name="Google Shape;404;p52"/>
          <p:cNvPicPr preferRelativeResize="0"/>
          <p:nvPr/>
        </p:nvPicPr>
        <p:blipFill rotWithShape="1">
          <a:blip r:embed="rId7">
            <a:alphaModFix/>
          </a:blip>
          <a:srcRect b="0" l="0" r="0" t="0"/>
          <a:stretch/>
        </p:blipFill>
        <p:spPr>
          <a:xfrm>
            <a:off x="10423950" y="228600"/>
            <a:ext cx="7600828" cy="5304625"/>
          </a:xfrm>
          <a:prstGeom prst="rect">
            <a:avLst/>
          </a:prstGeom>
          <a:noFill/>
          <a:ln>
            <a:noFill/>
          </a:ln>
        </p:spPr>
      </p:pic>
      <p:sp>
        <p:nvSpPr>
          <p:cNvPr id="405" name="Google Shape;405;p52"/>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8"/>
              </a:rPr>
              <a:t>1609.02907.pdf (arxiv.org)</a:t>
            </a:r>
            <a:endParaRPr b="0" i="0" sz="1700" u="none" cap="none" strike="noStrike">
              <a:solidFill>
                <a:srgbClr val="000000"/>
              </a:solidFill>
              <a:latin typeface="Calibri"/>
              <a:ea typeface="Calibri"/>
              <a:cs typeface="Calibri"/>
              <a:sym typeface="Calibri"/>
            </a:endParaRPr>
          </a:p>
        </p:txBody>
      </p:sp>
      <p:sp>
        <p:nvSpPr>
          <p:cNvPr id="406" name="Google Shape;406;p52"/>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3"/>
          <p:cNvPicPr preferRelativeResize="0"/>
          <p:nvPr/>
        </p:nvPicPr>
        <p:blipFill rotWithShape="1">
          <a:blip r:embed="rId3">
            <a:alphaModFix/>
          </a:blip>
          <a:srcRect b="0" l="0" r="0" t="0"/>
          <a:stretch/>
        </p:blipFill>
        <p:spPr>
          <a:xfrm>
            <a:off x="0" y="4503525"/>
            <a:ext cx="6371000" cy="5783475"/>
          </a:xfrm>
          <a:prstGeom prst="rect">
            <a:avLst/>
          </a:prstGeom>
          <a:noFill/>
          <a:ln>
            <a:noFill/>
          </a:ln>
        </p:spPr>
      </p:pic>
      <p:pic>
        <p:nvPicPr>
          <p:cNvPr id="412" name="Google Shape;412;p53"/>
          <p:cNvPicPr preferRelativeResize="0"/>
          <p:nvPr/>
        </p:nvPicPr>
        <p:blipFill rotWithShape="1">
          <a:blip r:embed="rId4">
            <a:alphaModFix/>
          </a:blip>
          <a:srcRect b="0" l="0" r="0" t="0"/>
          <a:stretch/>
        </p:blipFill>
        <p:spPr>
          <a:xfrm rot="7884744">
            <a:off x="5578286" y="4609213"/>
            <a:ext cx="1564525" cy="1157100"/>
          </a:xfrm>
          <a:prstGeom prst="rect">
            <a:avLst/>
          </a:prstGeom>
          <a:noFill/>
          <a:ln>
            <a:noFill/>
          </a:ln>
        </p:spPr>
      </p:pic>
      <p:sp>
        <p:nvSpPr>
          <p:cNvPr id="413" name="Google Shape;413;p53"/>
          <p:cNvSpPr txBox="1"/>
          <p:nvPr/>
        </p:nvSpPr>
        <p:spPr>
          <a:xfrm rot="-2894393">
            <a:off x="4978031" y="4065669"/>
            <a:ext cx="2559858" cy="56942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414" name="Google Shape;414;p53"/>
          <p:cNvPicPr preferRelativeResize="0"/>
          <p:nvPr/>
        </p:nvPicPr>
        <p:blipFill rotWithShape="1">
          <a:blip r:embed="rId5">
            <a:alphaModFix/>
          </a:blip>
          <a:srcRect b="0" l="0" r="0" t="0"/>
          <a:stretch/>
        </p:blipFill>
        <p:spPr>
          <a:xfrm>
            <a:off x="7034230" y="533400"/>
            <a:ext cx="4376045" cy="4503525"/>
          </a:xfrm>
          <a:prstGeom prst="rect">
            <a:avLst/>
          </a:prstGeom>
          <a:noFill/>
          <a:ln>
            <a:noFill/>
          </a:ln>
        </p:spPr>
      </p:pic>
      <p:pic>
        <p:nvPicPr>
          <p:cNvPr id="415" name="Google Shape;415;p53"/>
          <p:cNvPicPr preferRelativeResize="0"/>
          <p:nvPr/>
        </p:nvPicPr>
        <p:blipFill rotWithShape="1">
          <a:blip r:embed="rId4">
            <a:alphaModFix/>
          </a:blip>
          <a:srcRect b="0" l="0" r="0" t="0"/>
          <a:stretch/>
        </p:blipFill>
        <p:spPr>
          <a:xfrm rot="-85902">
            <a:off x="8006181" y="6942521"/>
            <a:ext cx="1564525" cy="1157100"/>
          </a:xfrm>
          <a:prstGeom prst="rect">
            <a:avLst/>
          </a:prstGeom>
          <a:noFill/>
          <a:ln>
            <a:noFill/>
          </a:ln>
        </p:spPr>
      </p:pic>
      <p:sp>
        <p:nvSpPr>
          <p:cNvPr id="416" name="Google Shape;416;p53"/>
          <p:cNvSpPr txBox="1"/>
          <p:nvPr/>
        </p:nvSpPr>
        <p:spPr>
          <a:xfrm rot="-85825">
            <a:off x="7864113" y="6703399"/>
            <a:ext cx="2559798" cy="5695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417" name="Google Shape;417;p53"/>
          <p:cNvPicPr preferRelativeResize="0"/>
          <p:nvPr/>
        </p:nvPicPr>
        <p:blipFill rotWithShape="1">
          <a:blip r:embed="rId6">
            <a:alphaModFix/>
          </a:blip>
          <a:srcRect b="0" l="0" r="0" t="0"/>
          <a:stretch/>
        </p:blipFill>
        <p:spPr>
          <a:xfrm>
            <a:off x="10997670" y="4218400"/>
            <a:ext cx="7290329" cy="6068600"/>
          </a:xfrm>
          <a:prstGeom prst="rect">
            <a:avLst/>
          </a:prstGeom>
          <a:noFill/>
          <a:ln>
            <a:noFill/>
          </a:ln>
        </p:spPr>
      </p:pic>
      <p:sp>
        <p:nvSpPr>
          <p:cNvPr id="418" name="Google Shape;418;p53"/>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7"/>
              </a:rPr>
              <a:t>1609.02907.pdf (arxiv.org)</a:t>
            </a:r>
            <a:endParaRPr b="0" i="0" sz="1700" u="none" cap="none" strike="noStrike">
              <a:solidFill>
                <a:srgbClr val="000000"/>
              </a:solidFill>
              <a:latin typeface="Calibri"/>
              <a:ea typeface="Calibri"/>
              <a:cs typeface="Calibri"/>
              <a:sym typeface="Calibri"/>
            </a:endParaRPr>
          </a:p>
        </p:txBody>
      </p:sp>
      <p:sp>
        <p:nvSpPr>
          <p:cNvPr id="419" name="Google Shape;419;p53"/>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54"/>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425" name="Google Shape;425;p54"/>
          <p:cNvSpPr txBox="1"/>
          <p:nvPr/>
        </p:nvSpPr>
        <p:spPr>
          <a:xfrm>
            <a:off x="7805775" y="4297425"/>
            <a:ext cx="46695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000000"/>
                </a:solidFill>
                <a:latin typeface="Calibri"/>
                <a:ea typeface="Calibri"/>
                <a:cs typeface="Calibri"/>
                <a:sym typeface="Calibri"/>
              </a:rPr>
              <a:t>PROS - CONS</a:t>
            </a:r>
            <a:endParaRPr b="1" i="0" sz="5000" u="none" cap="none" strike="noStrike">
              <a:solidFill>
                <a:srgbClr val="000000"/>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55"/>
          <p:cNvPicPr preferRelativeResize="0"/>
          <p:nvPr/>
        </p:nvPicPr>
        <p:blipFill rotWithShape="1">
          <a:blip r:embed="rId3">
            <a:alphaModFix/>
          </a:blip>
          <a:srcRect b="0" l="0" r="0" t="0"/>
          <a:stretch/>
        </p:blipFill>
        <p:spPr>
          <a:xfrm>
            <a:off x="8844150" y="5319475"/>
            <a:ext cx="7893050" cy="4986650"/>
          </a:xfrm>
          <a:prstGeom prst="rect">
            <a:avLst/>
          </a:prstGeom>
          <a:noFill/>
          <a:ln>
            <a:noFill/>
          </a:ln>
        </p:spPr>
      </p:pic>
      <p:pic>
        <p:nvPicPr>
          <p:cNvPr id="431" name="Google Shape;431;p55"/>
          <p:cNvPicPr preferRelativeResize="0"/>
          <p:nvPr/>
        </p:nvPicPr>
        <p:blipFill rotWithShape="1">
          <a:blip r:embed="rId4">
            <a:alphaModFix/>
          </a:blip>
          <a:srcRect b="0" l="0" r="0" t="0"/>
          <a:stretch/>
        </p:blipFill>
        <p:spPr>
          <a:xfrm>
            <a:off x="9247100" y="498475"/>
            <a:ext cx="7087150" cy="4825300"/>
          </a:xfrm>
          <a:prstGeom prst="rect">
            <a:avLst/>
          </a:prstGeom>
          <a:noFill/>
          <a:ln>
            <a:noFill/>
          </a:ln>
        </p:spPr>
      </p:pic>
      <p:pic>
        <p:nvPicPr>
          <p:cNvPr id="432" name="Google Shape;432;p55"/>
          <p:cNvPicPr preferRelativeResize="0"/>
          <p:nvPr/>
        </p:nvPicPr>
        <p:blipFill rotWithShape="1">
          <a:blip r:embed="rId5">
            <a:alphaModFix/>
          </a:blip>
          <a:srcRect b="0" l="0" r="0" t="0"/>
          <a:stretch/>
        </p:blipFill>
        <p:spPr>
          <a:xfrm>
            <a:off x="6619675" y="2706475"/>
            <a:ext cx="2335850" cy="479150"/>
          </a:xfrm>
          <a:prstGeom prst="rect">
            <a:avLst/>
          </a:prstGeom>
          <a:noFill/>
          <a:ln>
            <a:noFill/>
          </a:ln>
        </p:spPr>
      </p:pic>
      <p:pic>
        <p:nvPicPr>
          <p:cNvPr id="433" name="Google Shape;433;p55"/>
          <p:cNvPicPr preferRelativeResize="0"/>
          <p:nvPr/>
        </p:nvPicPr>
        <p:blipFill rotWithShape="1">
          <a:blip r:embed="rId6">
            <a:alphaModFix/>
          </a:blip>
          <a:srcRect b="0" l="0" r="0" t="0"/>
          <a:stretch/>
        </p:blipFill>
        <p:spPr>
          <a:xfrm>
            <a:off x="0" y="381000"/>
            <a:ext cx="5891264" cy="4986650"/>
          </a:xfrm>
          <a:prstGeom prst="rect">
            <a:avLst/>
          </a:prstGeom>
          <a:noFill/>
          <a:ln>
            <a:noFill/>
          </a:ln>
        </p:spPr>
      </p:pic>
      <p:pic>
        <p:nvPicPr>
          <p:cNvPr id="434" name="Google Shape;434;p55"/>
          <p:cNvPicPr preferRelativeResize="0"/>
          <p:nvPr/>
        </p:nvPicPr>
        <p:blipFill rotWithShape="1">
          <a:blip r:embed="rId7">
            <a:alphaModFix/>
          </a:blip>
          <a:srcRect b="0" l="0" r="0" t="0"/>
          <a:stretch/>
        </p:blipFill>
        <p:spPr>
          <a:xfrm>
            <a:off x="6731050" y="7525825"/>
            <a:ext cx="2113100" cy="479150"/>
          </a:xfrm>
          <a:prstGeom prst="rect">
            <a:avLst/>
          </a:prstGeom>
          <a:noFill/>
          <a:ln>
            <a:noFill/>
          </a:ln>
        </p:spPr>
      </p:pic>
      <p:pic>
        <p:nvPicPr>
          <p:cNvPr id="435" name="Google Shape;435;p55"/>
          <p:cNvPicPr preferRelativeResize="0"/>
          <p:nvPr/>
        </p:nvPicPr>
        <p:blipFill rotWithShape="1">
          <a:blip r:embed="rId8">
            <a:alphaModFix/>
          </a:blip>
          <a:srcRect b="0" l="0" r="0" t="0"/>
          <a:stretch/>
        </p:blipFill>
        <p:spPr>
          <a:xfrm>
            <a:off x="0" y="5272075"/>
            <a:ext cx="5997016" cy="4986649"/>
          </a:xfrm>
          <a:prstGeom prst="rect">
            <a:avLst/>
          </a:prstGeom>
          <a:noFill/>
          <a:ln>
            <a:noFill/>
          </a:ln>
        </p:spPr>
      </p:pic>
      <p:sp>
        <p:nvSpPr>
          <p:cNvPr id="436" name="Google Shape;436;p55"/>
          <p:cNvSpPr txBox="1"/>
          <p:nvPr/>
        </p:nvSpPr>
        <p:spPr>
          <a:xfrm>
            <a:off x="6130163" y="9911950"/>
            <a:ext cx="45747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hlink"/>
                </a:solidFill>
                <a:uFill>
                  <a:noFill/>
                </a:uFill>
                <a:latin typeface="Arial"/>
                <a:ea typeface="Arial"/>
                <a:cs typeface="Arial"/>
                <a:sym typeface="Arial"/>
                <a:hlinkClick r:id="rId9"/>
              </a:rPr>
              <a:t>1609.02907.pdf (arxiv.org)</a:t>
            </a:r>
            <a:endParaRPr b="0" i="0" sz="1700" u="none" cap="none" strike="noStrike">
              <a:solidFill>
                <a:srgbClr val="000000"/>
              </a:solidFill>
              <a:latin typeface="Calibri"/>
              <a:ea typeface="Calibri"/>
              <a:cs typeface="Calibri"/>
              <a:sym typeface="Calibri"/>
            </a:endParaRPr>
          </a:p>
        </p:txBody>
      </p:sp>
      <p:sp>
        <p:nvSpPr>
          <p:cNvPr id="437" name="Google Shape;437;p55"/>
          <p:cNvSpPr txBox="1"/>
          <p:nvPr/>
        </p:nvSpPr>
        <p:spPr>
          <a:xfrm>
            <a:off x="5766300" y="0"/>
            <a:ext cx="6755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56"/>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443" name="Google Shape;443;p56"/>
          <p:cNvSpPr txBox="1"/>
          <p:nvPr/>
        </p:nvSpPr>
        <p:spPr>
          <a:xfrm>
            <a:off x="2847650" y="5549550"/>
            <a:ext cx="133209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PAPER</a:t>
            </a:r>
            <a:r>
              <a:rPr b="0" i="0" lang="en-US" sz="4000" u="none" cap="none" strike="noStrike">
                <a:solidFill>
                  <a:srgbClr val="000000"/>
                </a:solidFill>
                <a:latin typeface="Calibri"/>
                <a:ea typeface="Calibri"/>
                <a:cs typeface="Calibri"/>
                <a:sym typeface="Calibri"/>
              </a:rPr>
              <a:t>: </a:t>
            </a:r>
            <a:r>
              <a:rPr b="0" i="0" lang="en-US" sz="4150" u="none" cap="none" strike="noStrike">
                <a:solidFill>
                  <a:schemeClr val="dk1"/>
                </a:solidFill>
                <a:highlight>
                  <a:srgbClr val="FFFFFF"/>
                </a:highlight>
                <a:latin typeface="Arial"/>
                <a:ea typeface="Arial"/>
                <a:cs typeface="Arial"/>
                <a:sym typeface="Arial"/>
              </a:rPr>
              <a:t>Neural Message Passing for Quantum Chemistry</a:t>
            </a:r>
            <a:endParaRPr b="0" i="0" sz="41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LINK</a:t>
            </a:r>
            <a:r>
              <a:rPr b="0" i="0" lang="en-US" sz="4000" u="none" cap="none" strike="noStrike">
                <a:solidFill>
                  <a:srgbClr val="000000"/>
                </a:solidFill>
                <a:latin typeface="Calibri"/>
                <a:ea typeface="Calibri"/>
                <a:cs typeface="Calibri"/>
                <a:sym typeface="Calibri"/>
              </a:rPr>
              <a:t>: </a:t>
            </a:r>
            <a:r>
              <a:rPr b="0" i="0" lang="en-US" sz="4000" u="none" cap="none" strike="noStrike">
                <a:solidFill>
                  <a:srgbClr val="000000"/>
                </a:solidFill>
                <a:latin typeface="Arial"/>
                <a:ea typeface="Arial"/>
                <a:cs typeface="Arial"/>
                <a:sym typeface="Arial"/>
              </a:rPr>
              <a:t>https://arxiv.org/pdf/1704.01212.pdf</a:t>
            </a:r>
            <a:endParaRPr b="0" i="0" sz="4000" u="none" cap="none" strike="noStrike">
              <a:solidFill>
                <a:srgbClr val="000000"/>
              </a:solidFill>
              <a:latin typeface="Calibri"/>
              <a:ea typeface="Calibri"/>
              <a:cs typeface="Calibri"/>
              <a:sym typeface="Calibri"/>
            </a:endParaRPr>
          </a:p>
        </p:txBody>
      </p:sp>
      <p:sp>
        <p:nvSpPr>
          <p:cNvPr id="444" name="Google Shape;444;p56"/>
          <p:cNvSpPr txBox="1"/>
          <p:nvPr/>
        </p:nvSpPr>
        <p:spPr>
          <a:xfrm>
            <a:off x="3146450" y="3134925"/>
            <a:ext cx="12723300" cy="3078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0"/>
              <a:buFont typeface="Arial"/>
              <a:buNone/>
            </a:pPr>
            <a:r>
              <a:rPr b="1" i="0" lang="en-US" sz="7000" u="none" cap="none" strike="noStrike">
                <a:solidFill>
                  <a:srgbClr val="000000"/>
                </a:solidFill>
                <a:latin typeface="Calibri"/>
                <a:ea typeface="Calibri"/>
                <a:cs typeface="Calibri"/>
                <a:sym typeface="Calibri"/>
              </a:rPr>
              <a:t>IMPROVE</a:t>
            </a:r>
            <a:endParaRPr b="1" i="0" sz="7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1" i="0" lang="en-US" sz="4000" u="none" cap="none" strike="noStrike">
                <a:solidFill>
                  <a:schemeClr val="dk1"/>
                </a:solidFill>
                <a:latin typeface="Calibri"/>
                <a:ea typeface="Calibri"/>
                <a:cs typeface="Calibri"/>
                <a:sym typeface="Calibri"/>
              </a:rPr>
              <a:t>Sử dụng trọng số của cạnh là 1 vector thay vì 1 số</a:t>
            </a:r>
            <a:r>
              <a:rPr b="1" i="0" lang="en-US" sz="4800" u="none" cap="none" strike="noStrike">
                <a:solidFill>
                  <a:schemeClr val="dk1"/>
                </a:solidFill>
                <a:latin typeface="Calibri"/>
                <a:ea typeface="Calibri"/>
                <a:cs typeface="Calibri"/>
                <a:sym typeface="Calibri"/>
              </a:rPr>
              <a:t> </a:t>
            </a:r>
            <a:endParaRPr b="1" i="0" sz="4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7000"/>
              <a:buFont typeface="Arial"/>
              <a:buNone/>
            </a:pPr>
            <a:r>
              <a:t/>
            </a:r>
            <a:endParaRPr b="1" i="0" sz="7000" u="none" cap="none" strike="noStrike">
              <a:solidFill>
                <a:srgbClr val="00000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7"/>
          <p:cNvPicPr preferRelativeResize="0"/>
          <p:nvPr/>
        </p:nvPicPr>
        <p:blipFill rotWithShape="1">
          <a:blip r:embed="rId3">
            <a:alphaModFix/>
          </a:blip>
          <a:srcRect b="0" l="0" r="0" t="0"/>
          <a:stretch/>
        </p:blipFill>
        <p:spPr>
          <a:xfrm>
            <a:off x="7422838" y="5551013"/>
            <a:ext cx="1989325" cy="1289375"/>
          </a:xfrm>
          <a:prstGeom prst="rect">
            <a:avLst/>
          </a:prstGeom>
          <a:noFill/>
          <a:ln>
            <a:noFill/>
          </a:ln>
        </p:spPr>
      </p:pic>
      <p:pic>
        <p:nvPicPr>
          <p:cNvPr id="450" name="Google Shape;450;p57"/>
          <p:cNvPicPr preferRelativeResize="0"/>
          <p:nvPr/>
        </p:nvPicPr>
        <p:blipFill rotWithShape="1">
          <a:blip r:embed="rId4">
            <a:alphaModFix/>
          </a:blip>
          <a:srcRect b="0" l="0" r="0" t="0"/>
          <a:stretch/>
        </p:blipFill>
        <p:spPr>
          <a:xfrm>
            <a:off x="0" y="778850"/>
            <a:ext cx="8570225" cy="1734450"/>
          </a:xfrm>
          <a:prstGeom prst="rect">
            <a:avLst/>
          </a:prstGeom>
          <a:noFill/>
          <a:ln>
            <a:noFill/>
          </a:ln>
        </p:spPr>
      </p:pic>
      <p:pic>
        <p:nvPicPr>
          <p:cNvPr id="451" name="Google Shape;451;p57"/>
          <p:cNvPicPr preferRelativeResize="0"/>
          <p:nvPr/>
        </p:nvPicPr>
        <p:blipFill rotWithShape="1">
          <a:blip r:embed="rId5">
            <a:alphaModFix/>
          </a:blip>
          <a:srcRect b="0" l="0" r="0" t="0"/>
          <a:stretch/>
        </p:blipFill>
        <p:spPr>
          <a:xfrm>
            <a:off x="0" y="2692073"/>
            <a:ext cx="7166000" cy="7007255"/>
          </a:xfrm>
          <a:prstGeom prst="rect">
            <a:avLst/>
          </a:prstGeom>
          <a:noFill/>
          <a:ln>
            <a:noFill/>
          </a:ln>
        </p:spPr>
      </p:pic>
      <p:pic>
        <p:nvPicPr>
          <p:cNvPr id="452" name="Google Shape;452;p57"/>
          <p:cNvPicPr preferRelativeResize="0"/>
          <p:nvPr/>
        </p:nvPicPr>
        <p:blipFill rotWithShape="1">
          <a:blip r:embed="rId6">
            <a:alphaModFix/>
          </a:blip>
          <a:srcRect b="0" l="0" r="0" t="0"/>
          <a:stretch/>
        </p:blipFill>
        <p:spPr>
          <a:xfrm>
            <a:off x="9290655" y="2103087"/>
            <a:ext cx="8997340" cy="8185225"/>
          </a:xfrm>
          <a:prstGeom prst="rect">
            <a:avLst/>
          </a:prstGeom>
          <a:noFill/>
          <a:ln>
            <a:noFill/>
          </a:ln>
        </p:spPr>
      </p:pic>
      <p:sp>
        <p:nvSpPr>
          <p:cNvPr id="453" name="Google Shape;453;p57"/>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454" name="Google Shape;454;p57"/>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8"/>
          <p:cNvPicPr preferRelativeResize="0"/>
          <p:nvPr/>
        </p:nvPicPr>
        <p:blipFill rotWithShape="1">
          <a:blip r:embed="rId3">
            <a:alphaModFix/>
          </a:blip>
          <a:srcRect b="0" l="0" r="0" t="0"/>
          <a:stretch/>
        </p:blipFill>
        <p:spPr>
          <a:xfrm>
            <a:off x="0" y="778850"/>
            <a:ext cx="8570225" cy="1734450"/>
          </a:xfrm>
          <a:prstGeom prst="rect">
            <a:avLst/>
          </a:prstGeom>
          <a:noFill/>
          <a:ln>
            <a:noFill/>
          </a:ln>
        </p:spPr>
      </p:pic>
      <p:pic>
        <p:nvPicPr>
          <p:cNvPr id="460" name="Google Shape;460;p58"/>
          <p:cNvPicPr preferRelativeResize="0"/>
          <p:nvPr/>
        </p:nvPicPr>
        <p:blipFill rotWithShape="1">
          <a:blip r:embed="rId4">
            <a:alphaModFix/>
          </a:blip>
          <a:srcRect b="0" l="0" r="0" t="0"/>
          <a:stretch/>
        </p:blipFill>
        <p:spPr>
          <a:xfrm>
            <a:off x="0" y="2490322"/>
            <a:ext cx="8570225" cy="7796677"/>
          </a:xfrm>
          <a:prstGeom prst="rect">
            <a:avLst/>
          </a:prstGeom>
          <a:noFill/>
          <a:ln>
            <a:noFill/>
          </a:ln>
        </p:spPr>
      </p:pic>
      <p:pic>
        <p:nvPicPr>
          <p:cNvPr id="461" name="Google Shape;461;p58"/>
          <p:cNvPicPr preferRelativeResize="0"/>
          <p:nvPr/>
        </p:nvPicPr>
        <p:blipFill rotWithShape="1">
          <a:blip r:embed="rId5">
            <a:alphaModFix/>
          </a:blip>
          <a:srcRect b="0" l="0" r="0" t="0"/>
          <a:stretch/>
        </p:blipFill>
        <p:spPr>
          <a:xfrm>
            <a:off x="8960213" y="5627738"/>
            <a:ext cx="1066800" cy="1085850"/>
          </a:xfrm>
          <a:prstGeom prst="rect">
            <a:avLst/>
          </a:prstGeom>
          <a:noFill/>
          <a:ln>
            <a:noFill/>
          </a:ln>
        </p:spPr>
      </p:pic>
      <p:pic>
        <p:nvPicPr>
          <p:cNvPr id="462" name="Google Shape;462;p58"/>
          <p:cNvPicPr preferRelativeResize="0"/>
          <p:nvPr/>
        </p:nvPicPr>
        <p:blipFill rotWithShape="1">
          <a:blip r:embed="rId6">
            <a:alphaModFix/>
          </a:blip>
          <a:srcRect b="0" l="0" r="0" t="0"/>
          <a:stretch/>
        </p:blipFill>
        <p:spPr>
          <a:xfrm rot="5400000">
            <a:off x="10820775" y="5584888"/>
            <a:ext cx="1962150" cy="1171575"/>
          </a:xfrm>
          <a:prstGeom prst="rect">
            <a:avLst/>
          </a:prstGeom>
          <a:noFill/>
          <a:ln>
            <a:noFill/>
          </a:ln>
        </p:spPr>
      </p:pic>
      <p:pic>
        <p:nvPicPr>
          <p:cNvPr id="463" name="Google Shape;463;p58"/>
          <p:cNvPicPr preferRelativeResize="0"/>
          <p:nvPr/>
        </p:nvPicPr>
        <p:blipFill rotWithShape="1">
          <a:blip r:embed="rId7">
            <a:alphaModFix/>
          </a:blip>
          <a:srcRect b="0" l="0" r="0" t="0"/>
          <a:stretch/>
        </p:blipFill>
        <p:spPr>
          <a:xfrm>
            <a:off x="10184888" y="5784913"/>
            <a:ext cx="809625" cy="771525"/>
          </a:xfrm>
          <a:prstGeom prst="rect">
            <a:avLst/>
          </a:prstGeom>
          <a:noFill/>
          <a:ln>
            <a:noFill/>
          </a:ln>
        </p:spPr>
      </p:pic>
      <p:sp>
        <p:nvSpPr>
          <p:cNvPr id="464" name="Google Shape;464;p58"/>
          <p:cNvSpPr txBox="1"/>
          <p:nvPr/>
        </p:nvSpPr>
        <p:spPr>
          <a:xfrm>
            <a:off x="9085800" y="2610250"/>
            <a:ext cx="6233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Calibri"/>
                <a:ea typeface="Calibri"/>
                <a:cs typeface="Calibri"/>
                <a:sym typeface="Calibri"/>
              </a:rPr>
              <a:t>Step 1:</a:t>
            </a:r>
            <a:endParaRPr b="0" i="0" sz="3800" u="none" cap="none" strike="noStrike">
              <a:solidFill>
                <a:srgbClr val="000000"/>
              </a:solidFill>
              <a:latin typeface="Calibri"/>
              <a:ea typeface="Calibri"/>
              <a:cs typeface="Calibri"/>
              <a:sym typeface="Calibri"/>
            </a:endParaRPr>
          </a:p>
        </p:txBody>
      </p:sp>
      <p:pic>
        <p:nvPicPr>
          <p:cNvPr id="465" name="Google Shape;465;p58"/>
          <p:cNvPicPr preferRelativeResize="0"/>
          <p:nvPr/>
        </p:nvPicPr>
        <p:blipFill rotWithShape="1">
          <a:blip r:embed="rId8">
            <a:alphaModFix/>
          </a:blip>
          <a:srcRect b="0" l="0" r="0" t="0"/>
          <a:stretch/>
        </p:blipFill>
        <p:spPr>
          <a:xfrm>
            <a:off x="12387638" y="3813750"/>
            <a:ext cx="3048000" cy="4276725"/>
          </a:xfrm>
          <a:prstGeom prst="rect">
            <a:avLst/>
          </a:prstGeom>
          <a:noFill/>
          <a:ln>
            <a:noFill/>
          </a:ln>
        </p:spPr>
      </p:pic>
      <p:pic>
        <p:nvPicPr>
          <p:cNvPr id="466" name="Google Shape;466;p58"/>
          <p:cNvPicPr preferRelativeResize="0"/>
          <p:nvPr/>
        </p:nvPicPr>
        <p:blipFill rotWithShape="1">
          <a:blip r:embed="rId9">
            <a:alphaModFix/>
          </a:blip>
          <a:srcRect b="0" l="0" r="0" t="0"/>
          <a:stretch/>
        </p:blipFill>
        <p:spPr>
          <a:xfrm>
            <a:off x="16359325" y="4818125"/>
            <a:ext cx="1666875" cy="2705100"/>
          </a:xfrm>
          <a:prstGeom prst="rect">
            <a:avLst/>
          </a:prstGeom>
          <a:noFill/>
          <a:ln>
            <a:noFill/>
          </a:ln>
        </p:spPr>
      </p:pic>
      <p:pic>
        <p:nvPicPr>
          <p:cNvPr id="467" name="Google Shape;467;p58"/>
          <p:cNvPicPr preferRelativeResize="0"/>
          <p:nvPr/>
        </p:nvPicPr>
        <p:blipFill rotWithShape="1">
          <a:blip r:embed="rId7">
            <a:alphaModFix/>
          </a:blip>
          <a:srcRect b="0" l="0" r="0" t="0"/>
          <a:stretch/>
        </p:blipFill>
        <p:spPr>
          <a:xfrm>
            <a:off x="15492675" y="5784913"/>
            <a:ext cx="809625" cy="771525"/>
          </a:xfrm>
          <a:prstGeom prst="rect">
            <a:avLst/>
          </a:prstGeom>
          <a:noFill/>
          <a:ln>
            <a:noFill/>
          </a:ln>
        </p:spPr>
      </p:pic>
      <p:sp>
        <p:nvSpPr>
          <p:cNvPr id="468" name="Google Shape;468;p58"/>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469" name="Google Shape;469;p58"/>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9"/>
          <p:cNvPicPr preferRelativeResize="0"/>
          <p:nvPr/>
        </p:nvPicPr>
        <p:blipFill rotWithShape="1">
          <a:blip r:embed="rId3">
            <a:alphaModFix/>
          </a:blip>
          <a:srcRect b="0" l="0" r="0" t="0"/>
          <a:stretch/>
        </p:blipFill>
        <p:spPr>
          <a:xfrm>
            <a:off x="0" y="778850"/>
            <a:ext cx="8570225" cy="1734450"/>
          </a:xfrm>
          <a:prstGeom prst="rect">
            <a:avLst/>
          </a:prstGeom>
          <a:noFill/>
          <a:ln>
            <a:noFill/>
          </a:ln>
        </p:spPr>
      </p:pic>
      <p:pic>
        <p:nvPicPr>
          <p:cNvPr id="475" name="Google Shape;475;p59"/>
          <p:cNvPicPr preferRelativeResize="0"/>
          <p:nvPr/>
        </p:nvPicPr>
        <p:blipFill rotWithShape="1">
          <a:blip r:embed="rId4">
            <a:alphaModFix/>
          </a:blip>
          <a:srcRect b="0" l="0" r="0" t="0"/>
          <a:stretch/>
        </p:blipFill>
        <p:spPr>
          <a:xfrm>
            <a:off x="0" y="2490325"/>
            <a:ext cx="7538364" cy="6857950"/>
          </a:xfrm>
          <a:prstGeom prst="rect">
            <a:avLst/>
          </a:prstGeom>
          <a:noFill/>
          <a:ln>
            <a:noFill/>
          </a:ln>
        </p:spPr>
      </p:pic>
      <p:pic>
        <p:nvPicPr>
          <p:cNvPr id="476" name="Google Shape;476;p59"/>
          <p:cNvPicPr preferRelativeResize="0"/>
          <p:nvPr/>
        </p:nvPicPr>
        <p:blipFill rotWithShape="1">
          <a:blip r:embed="rId5">
            <a:alphaModFix/>
          </a:blip>
          <a:srcRect b="0" l="0" r="0" t="0"/>
          <a:stretch/>
        </p:blipFill>
        <p:spPr>
          <a:xfrm>
            <a:off x="9032813" y="7221613"/>
            <a:ext cx="809625" cy="771525"/>
          </a:xfrm>
          <a:prstGeom prst="rect">
            <a:avLst/>
          </a:prstGeom>
          <a:noFill/>
          <a:ln>
            <a:noFill/>
          </a:ln>
        </p:spPr>
      </p:pic>
      <p:sp>
        <p:nvSpPr>
          <p:cNvPr id="477" name="Google Shape;477;p59"/>
          <p:cNvSpPr txBox="1"/>
          <p:nvPr/>
        </p:nvSpPr>
        <p:spPr>
          <a:xfrm>
            <a:off x="7329250" y="1922400"/>
            <a:ext cx="6233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Calibri"/>
                <a:ea typeface="Calibri"/>
                <a:cs typeface="Calibri"/>
                <a:sym typeface="Calibri"/>
              </a:rPr>
              <a:t>Step 2:</a:t>
            </a:r>
            <a:endParaRPr b="0" i="0" sz="3800" u="none" cap="none" strike="noStrike">
              <a:solidFill>
                <a:srgbClr val="000000"/>
              </a:solidFill>
              <a:latin typeface="Calibri"/>
              <a:ea typeface="Calibri"/>
              <a:cs typeface="Calibri"/>
              <a:sym typeface="Calibri"/>
            </a:endParaRPr>
          </a:p>
        </p:txBody>
      </p:sp>
      <p:pic>
        <p:nvPicPr>
          <p:cNvPr id="478" name="Google Shape;478;p59"/>
          <p:cNvPicPr preferRelativeResize="0"/>
          <p:nvPr/>
        </p:nvPicPr>
        <p:blipFill rotWithShape="1">
          <a:blip r:embed="rId5">
            <a:alphaModFix/>
          </a:blip>
          <a:srcRect b="0" l="0" r="0" t="0"/>
          <a:stretch/>
        </p:blipFill>
        <p:spPr>
          <a:xfrm>
            <a:off x="9032825" y="8968800"/>
            <a:ext cx="809625" cy="771525"/>
          </a:xfrm>
          <a:prstGeom prst="rect">
            <a:avLst/>
          </a:prstGeom>
          <a:noFill/>
          <a:ln>
            <a:noFill/>
          </a:ln>
        </p:spPr>
      </p:pic>
      <p:pic>
        <p:nvPicPr>
          <p:cNvPr id="479" name="Google Shape;479;p59"/>
          <p:cNvPicPr preferRelativeResize="0"/>
          <p:nvPr/>
        </p:nvPicPr>
        <p:blipFill rotWithShape="1">
          <a:blip r:embed="rId5">
            <a:alphaModFix/>
          </a:blip>
          <a:srcRect b="0" l="0" r="0" t="0"/>
          <a:stretch/>
        </p:blipFill>
        <p:spPr>
          <a:xfrm>
            <a:off x="9032813" y="3743313"/>
            <a:ext cx="809625" cy="771525"/>
          </a:xfrm>
          <a:prstGeom prst="rect">
            <a:avLst/>
          </a:prstGeom>
          <a:noFill/>
          <a:ln>
            <a:noFill/>
          </a:ln>
        </p:spPr>
      </p:pic>
      <p:pic>
        <p:nvPicPr>
          <p:cNvPr id="480" name="Google Shape;480;p59"/>
          <p:cNvPicPr preferRelativeResize="0"/>
          <p:nvPr/>
        </p:nvPicPr>
        <p:blipFill rotWithShape="1">
          <a:blip r:embed="rId6">
            <a:alphaModFix/>
          </a:blip>
          <a:srcRect b="0" l="0" r="0" t="0"/>
          <a:stretch/>
        </p:blipFill>
        <p:spPr>
          <a:xfrm>
            <a:off x="10915575" y="1733550"/>
            <a:ext cx="3048000" cy="4276725"/>
          </a:xfrm>
          <a:prstGeom prst="rect">
            <a:avLst/>
          </a:prstGeom>
          <a:noFill/>
          <a:ln>
            <a:noFill/>
          </a:ln>
        </p:spPr>
      </p:pic>
      <p:pic>
        <p:nvPicPr>
          <p:cNvPr id="481" name="Google Shape;481;p59"/>
          <p:cNvPicPr preferRelativeResize="0"/>
          <p:nvPr/>
        </p:nvPicPr>
        <p:blipFill rotWithShape="1">
          <a:blip r:embed="rId5">
            <a:alphaModFix/>
          </a:blip>
          <a:srcRect b="0" l="0" r="0" t="0"/>
          <a:stretch/>
        </p:blipFill>
        <p:spPr>
          <a:xfrm>
            <a:off x="13928225" y="3743313"/>
            <a:ext cx="809625" cy="771525"/>
          </a:xfrm>
          <a:prstGeom prst="rect">
            <a:avLst/>
          </a:prstGeom>
          <a:noFill/>
          <a:ln>
            <a:noFill/>
          </a:ln>
        </p:spPr>
      </p:pic>
      <p:pic>
        <p:nvPicPr>
          <p:cNvPr id="482" name="Google Shape;482;p59"/>
          <p:cNvPicPr preferRelativeResize="0"/>
          <p:nvPr/>
        </p:nvPicPr>
        <p:blipFill rotWithShape="1">
          <a:blip r:embed="rId7">
            <a:alphaModFix/>
          </a:blip>
          <a:srcRect b="0" l="0" r="0" t="0"/>
          <a:stretch/>
        </p:blipFill>
        <p:spPr>
          <a:xfrm>
            <a:off x="7329250" y="2783938"/>
            <a:ext cx="1891711" cy="2690288"/>
          </a:xfrm>
          <a:prstGeom prst="rect">
            <a:avLst/>
          </a:prstGeom>
          <a:noFill/>
          <a:ln>
            <a:noFill/>
          </a:ln>
        </p:spPr>
      </p:pic>
      <p:pic>
        <p:nvPicPr>
          <p:cNvPr id="483" name="Google Shape;483;p59"/>
          <p:cNvPicPr preferRelativeResize="0"/>
          <p:nvPr/>
        </p:nvPicPr>
        <p:blipFill rotWithShape="1">
          <a:blip r:embed="rId8">
            <a:alphaModFix/>
          </a:blip>
          <a:srcRect b="0" l="0" r="0" t="0"/>
          <a:stretch/>
        </p:blipFill>
        <p:spPr>
          <a:xfrm>
            <a:off x="9772563" y="2581275"/>
            <a:ext cx="1143000" cy="3095625"/>
          </a:xfrm>
          <a:prstGeom prst="rect">
            <a:avLst/>
          </a:prstGeom>
          <a:noFill/>
          <a:ln>
            <a:noFill/>
          </a:ln>
        </p:spPr>
      </p:pic>
      <p:pic>
        <p:nvPicPr>
          <p:cNvPr id="484" name="Google Shape;484;p59"/>
          <p:cNvPicPr preferRelativeResize="0"/>
          <p:nvPr/>
        </p:nvPicPr>
        <p:blipFill rotWithShape="1">
          <a:blip r:embed="rId5">
            <a:alphaModFix/>
          </a:blip>
          <a:srcRect b="0" l="0" r="0" t="0"/>
          <a:stretch/>
        </p:blipFill>
        <p:spPr>
          <a:xfrm>
            <a:off x="15470350" y="3743313"/>
            <a:ext cx="809625" cy="771525"/>
          </a:xfrm>
          <a:prstGeom prst="rect">
            <a:avLst/>
          </a:prstGeom>
          <a:noFill/>
          <a:ln>
            <a:noFill/>
          </a:ln>
        </p:spPr>
      </p:pic>
      <p:pic>
        <p:nvPicPr>
          <p:cNvPr id="485" name="Google Shape;485;p59"/>
          <p:cNvPicPr preferRelativeResize="0"/>
          <p:nvPr/>
        </p:nvPicPr>
        <p:blipFill rotWithShape="1">
          <a:blip r:embed="rId8">
            <a:alphaModFix/>
          </a:blip>
          <a:srcRect b="0" l="0" r="0" t="0"/>
          <a:stretch/>
        </p:blipFill>
        <p:spPr>
          <a:xfrm rot="-5400000">
            <a:off x="16859047" y="2545950"/>
            <a:ext cx="809625" cy="2192734"/>
          </a:xfrm>
          <a:prstGeom prst="rect">
            <a:avLst/>
          </a:prstGeom>
          <a:noFill/>
          <a:ln>
            <a:noFill/>
          </a:ln>
        </p:spPr>
      </p:pic>
      <p:pic>
        <p:nvPicPr>
          <p:cNvPr id="486" name="Google Shape;486;p59"/>
          <p:cNvPicPr preferRelativeResize="0"/>
          <p:nvPr/>
        </p:nvPicPr>
        <p:blipFill rotWithShape="1">
          <a:blip r:embed="rId8">
            <a:alphaModFix/>
          </a:blip>
          <a:srcRect b="0" l="0" r="0" t="0"/>
          <a:stretch/>
        </p:blipFill>
        <p:spPr>
          <a:xfrm>
            <a:off x="14660735" y="1922400"/>
            <a:ext cx="809625" cy="2192734"/>
          </a:xfrm>
          <a:prstGeom prst="rect">
            <a:avLst/>
          </a:prstGeom>
          <a:noFill/>
          <a:ln>
            <a:noFill/>
          </a:ln>
        </p:spPr>
      </p:pic>
      <p:pic>
        <p:nvPicPr>
          <p:cNvPr id="487" name="Google Shape;487;p59"/>
          <p:cNvPicPr preferRelativeResize="0"/>
          <p:nvPr/>
        </p:nvPicPr>
        <p:blipFill rotWithShape="1">
          <a:blip r:embed="rId8">
            <a:alphaModFix/>
          </a:blip>
          <a:srcRect b="0" l="0" r="0" t="0"/>
          <a:stretch/>
        </p:blipFill>
        <p:spPr>
          <a:xfrm>
            <a:off x="14660735" y="4047125"/>
            <a:ext cx="809625" cy="2192734"/>
          </a:xfrm>
          <a:prstGeom prst="rect">
            <a:avLst/>
          </a:prstGeom>
          <a:noFill/>
          <a:ln>
            <a:noFill/>
          </a:ln>
        </p:spPr>
      </p:pic>
      <p:pic>
        <p:nvPicPr>
          <p:cNvPr id="488" name="Google Shape;488;p59"/>
          <p:cNvPicPr preferRelativeResize="0"/>
          <p:nvPr/>
        </p:nvPicPr>
        <p:blipFill rotWithShape="1">
          <a:blip r:embed="rId8">
            <a:alphaModFix/>
          </a:blip>
          <a:srcRect b="0" l="0" r="0" t="0"/>
          <a:stretch/>
        </p:blipFill>
        <p:spPr>
          <a:xfrm rot="-5400000">
            <a:off x="16859047" y="3423575"/>
            <a:ext cx="809625" cy="2192734"/>
          </a:xfrm>
          <a:prstGeom prst="rect">
            <a:avLst/>
          </a:prstGeom>
          <a:noFill/>
          <a:ln>
            <a:noFill/>
          </a:ln>
        </p:spPr>
      </p:pic>
      <p:pic>
        <p:nvPicPr>
          <p:cNvPr id="489" name="Google Shape;489;p59"/>
          <p:cNvPicPr preferRelativeResize="0"/>
          <p:nvPr/>
        </p:nvPicPr>
        <p:blipFill rotWithShape="1">
          <a:blip r:embed="rId9">
            <a:alphaModFix/>
          </a:blip>
          <a:srcRect b="0" l="0" r="0" t="0"/>
          <a:stretch/>
        </p:blipFill>
        <p:spPr>
          <a:xfrm>
            <a:off x="7786181" y="6992470"/>
            <a:ext cx="1434775" cy="1229800"/>
          </a:xfrm>
          <a:prstGeom prst="rect">
            <a:avLst/>
          </a:prstGeom>
          <a:noFill/>
          <a:ln>
            <a:noFill/>
          </a:ln>
        </p:spPr>
      </p:pic>
      <p:pic>
        <p:nvPicPr>
          <p:cNvPr id="490" name="Google Shape;490;p59"/>
          <p:cNvPicPr preferRelativeResize="0"/>
          <p:nvPr/>
        </p:nvPicPr>
        <p:blipFill rotWithShape="1">
          <a:blip r:embed="rId10">
            <a:alphaModFix/>
          </a:blip>
          <a:srcRect b="0" l="0" r="0" t="0"/>
          <a:stretch/>
        </p:blipFill>
        <p:spPr>
          <a:xfrm>
            <a:off x="9842460" y="6251039"/>
            <a:ext cx="6616990" cy="2690275"/>
          </a:xfrm>
          <a:prstGeom prst="rect">
            <a:avLst/>
          </a:prstGeom>
          <a:noFill/>
          <a:ln>
            <a:noFill/>
          </a:ln>
        </p:spPr>
      </p:pic>
      <p:pic>
        <p:nvPicPr>
          <p:cNvPr id="491" name="Google Shape;491;p59"/>
          <p:cNvPicPr preferRelativeResize="0"/>
          <p:nvPr/>
        </p:nvPicPr>
        <p:blipFill rotWithShape="1">
          <a:blip r:embed="rId11">
            <a:alphaModFix/>
          </a:blip>
          <a:srcRect b="0" l="0" r="0" t="0"/>
          <a:stretch/>
        </p:blipFill>
        <p:spPr>
          <a:xfrm>
            <a:off x="9842450" y="8614175"/>
            <a:ext cx="3702000" cy="1480800"/>
          </a:xfrm>
          <a:prstGeom prst="rect">
            <a:avLst/>
          </a:prstGeom>
          <a:noFill/>
          <a:ln>
            <a:noFill/>
          </a:ln>
        </p:spPr>
      </p:pic>
      <p:sp>
        <p:nvSpPr>
          <p:cNvPr id="492" name="Google Shape;492;p59"/>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493" name="Google Shape;493;p59"/>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0"/>
          <p:cNvPicPr preferRelativeResize="0"/>
          <p:nvPr/>
        </p:nvPicPr>
        <p:blipFill rotWithShape="1">
          <a:blip r:embed="rId3">
            <a:alphaModFix/>
          </a:blip>
          <a:srcRect b="0" l="0" r="0" t="0"/>
          <a:stretch/>
        </p:blipFill>
        <p:spPr>
          <a:xfrm>
            <a:off x="0" y="778850"/>
            <a:ext cx="8570225" cy="1734450"/>
          </a:xfrm>
          <a:prstGeom prst="rect">
            <a:avLst/>
          </a:prstGeom>
          <a:noFill/>
          <a:ln>
            <a:noFill/>
          </a:ln>
        </p:spPr>
      </p:pic>
      <p:pic>
        <p:nvPicPr>
          <p:cNvPr id="499" name="Google Shape;499;p60"/>
          <p:cNvPicPr preferRelativeResize="0"/>
          <p:nvPr/>
        </p:nvPicPr>
        <p:blipFill rotWithShape="1">
          <a:blip r:embed="rId4">
            <a:alphaModFix/>
          </a:blip>
          <a:srcRect b="0" l="0" r="0" t="0"/>
          <a:stretch/>
        </p:blipFill>
        <p:spPr>
          <a:xfrm>
            <a:off x="9032813" y="3743313"/>
            <a:ext cx="809625" cy="771525"/>
          </a:xfrm>
          <a:prstGeom prst="rect">
            <a:avLst/>
          </a:prstGeom>
          <a:noFill/>
          <a:ln>
            <a:noFill/>
          </a:ln>
        </p:spPr>
      </p:pic>
      <p:pic>
        <p:nvPicPr>
          <p:cNvPr id="500" name="Google Shape;500;p60"/>
          <p:cNvPicPr preferRelativeResize="0"/>
          <p:nvPr/>
        </p:nvPicPr>
        <p:blipFill rotWithShape="1">
          <a:blip r:embed="rId5">
            <a:alphaModFix/>
          </a:blip>
          <a:srcRect b="0" l="0" r="0" t="0"/>
          <a:stretch/>
        </p:blipFill>
        <p:spPr>
          <a:xfrm>
            <a:off x="10915575" y="1733550"/>
            <a:ext cx="3048000" cy="4276725"/>
          </a:xfrm>
          <a:prstGeom prst="rect">
            <a:avLst/>
          </a:prstGeom>
          <a:noFill/>
          <a:ln>
            <a:noFill/>
          </a:ln>
        </p:spPr>
      </p:pic>
      <p:pic>
        <p:nvPicPr>
          <p:cNvPr id="501" name="Google Shape;501;p60"/>
          <p:cNvPicPr preferRelativeResize="0"/>
          <p:nvPr/>
        </p:nvPicPr>
        <p:blipFill rotWithShape="1">
          <a:blip r:embed="rId4">
            <a:alphaModFix/>
          </a:blip>
          <a:srcRect b="0" l="0" r="0" t="0"/>
          <a:stretch/>
        </p:blipFill>
        <p:spPr>
          <a:xfrm>
            <a:off x="13928225" y="3743313"/>
            <a:ext cx="809625" cy="771525"/>
          </a:xfrm>
          <a:prstGeom prst="rect">
            <a:avLst/>
          </a:prstGeom>
          <a:noFill/>
          <a:ln>
            <a:noFill/>
          </a:ln>
        </p:spPr>
      </p:pic>
      <p:pic>
        <p:nvPicPr>
          <p:cNvPr id="502" name="Google Shape;502;p60"/>
          <p:cNvPicPr preferRelativeResize="0"/>
          <p:nvPr/>
        </p:nvPicPr>
        <p:blipFill rotWithShape="1">
          <a:blip r:embed="rId6">
            <a:alphaModFix/>
          </a:blip>
          <a:srcRect b="0" l="0" r="0" t="0"/>
          <a:stretch/>
        </p:blipFill>
        <p:spPr>
          <a:xfrm>
            <a:off x="7329250" y="2783938"/>
            <a:ext cx="1891711" cy="2690288"/>
          </a:xfrm>
          <a:prstGeom prst="rect">
            <a:avLst/>
          </a:prstGeom>
          <a:noFill/>
          <a:ln>
            <a:noFill/>
          </a:ln>
        </p:spPr>
      </p:pic>
      <p:pic>
        <p:nvPicPr>
          <p:cNvPr id="503" name="Google Shape;503;p60"/>
          <p:cNvPicPr preferRelativeResize="0"/>
          <p:nvPr/>
        </p:nvPicPr>
        <p:blipFill rotWithShape="1">
          <a:blip r:embed="rId7">
            <a:alphaModFix/>
          </a:blip>
          <a:srcRect b="0" l="0" r="0" t="0"/>
          <a:stretch/>
        </p:blipFill>
        <p:spPr>
          <a:xfrm>
            <a:off x="9772563" y="2581275"/>
            <a:ext cx="1143000" cy="3095625"/>
          </a:xfrm>
          <a:prstGeom prst="rect">
            <a:avLst/>
          </a:prstGeom>
          <a:noFill/>
          <a:ln>
            <a:noFill/>
          </a:ln>
        </p:spPr>
      </p:pic>
      <p:pic>
        <p:nvPicPr>
          <p:cNvPr id="504" name="Google Shape;504;p60"/>
          <p:cNvPicPr preferRelativeResize="0"/>
          <p:nvPr/>
        </p:nvPicPr>
        <p:blipFill rotWithShape="1">
          <a:blip r:embed="rId4">
            <a:alphaModFix/>
          </a:blip>
          <a:srcRect b="0" l="0" r="0" t="0"/>
          <a:stretch/>
        </p:blipFill>
        <p:spPr>
          <a:xfrm>
            <a:off x="15470350" y="3743313"/>
            <a:ext cx="809625" cy="771525"/>
          </a:xfrm>
          <a:prstGeom prst="rect">
            <a:avLst/>
          </a:prstGeom>
          <a:noFill/>
          <a:ln>
            <a:noFill/>
          </a:ln>
        </p:spPr>
      </p:pic>
      <p:pic>
        <p:nvPicPr>
          <p:cNvPr id="505" name="Google Shape;505;p60"/>
          <p:cNvPicPr preferRelativeResize="0"/>
          <p:nvPr/>
        </p:nvPicPr>
        <p:blipFill rotWithShape="1">
          <a:blip r:embed="rId7">
            <a:alphaModFix/>
          </a:blip>
          <a:srcRect b="0" l="0" r="0" t="0"/>
          <a:stretch/>
        </p:blipFill>
        <p:spPr>
          <a:xfrm rot="-5400000">
            <a:off x="16859047" y="2545950"/>
            <a:ext cx="809625" cy="2192734"/>
          </a:xfrm>
          <a:prstGeom prst="rect">
            <a:avLst/>
          </a:prstGeom>
          <a:noFill/>
          <a:ln>
            <a:noFill/>
          </a:ln>
        </p:spPr>
      </p:pic>
      <p:pic>
        <p:nvPicPr>
          <p:cNvPr id="506" name="Google Shape;506;p60"/>
          <p:cNvPicPr preferRelativeResize="0"/>
          <p:nvPr/>
        </p:nvPicPr>
        <p:blipFill rotWithShape="1">
          <a:blip r:embed="rId7">
            <a:alphaModFix/>
          </a:blip>
          <a:srcRect b="0" l="0" r="0" t="0"/>
          <a:stretch/>
        </p:blipFill>
        <p:spPr>
          <a:xfrm>
            <a:off x="14660735" y="1922400"/>
            <a:ext cx="809625" cy="2192734"/>
          </a:xfrm>
          <a:prstGeom prst="rect">
            <a:avLst/>
          </a:prstGeom>
          <a:noFill/>
          <a:ln>
            <a:noFill/>
          </a:ln>
        </p:spPr>
      </p:pic>
      <p:pic>
        <p:nvPicPr>
          <p:cNvPr id="507" name="Google Shape;507;p60"/>
          <p:cNvPicPr preferRelativeResize="0"/>
          <p:nvPr/>
        </p:nvPicPr>
        <p:blipFill rotWithShape="1">
          <a:blip r:embed="rId7">
            <a:alphaModFix/>
          </a:blip>
          <a:srcRect b="0" l="0" r="0" t="0"/>
          <a:stretch/>
        </p:blipFill>
        <p:spPr>
          <a:xfrm>
            <a:off x="14660735" y="4047125"/>
            <a:ext cx="809625" cy="2192734"/>
          </a:xfrm>
          <a:prstGeom prst="rect">
            <a:avLst/>
          </a:prstGeom>
          <a:noFill/>
          <a:ln>
            <a:noFill/>
          </a:ln>
        </p:spPr>
      </p:pic>
      <p:pic>
        <p:nvPicPr>
          <p:cNvPr id="508" name="Google Shape;508;p60"/>
          <p:cNvPicPr preferRelativeResize="0"/>
          <p:nvPr/>
        </p:nvPicPr>
        <p:blipFill rotWithShape="1">
          <a:blip r:embed="rId7">
            <a:alphaModFix/>
          </a:blip>
          <a:srcRect b="0" l="0" r="0" t="0"/>
          <a:stretch/>
        </p:blipFill>
        <p:spPr>
          <a:xfrm rot="-5400000">
            <a:off x="16859047" y="3423575"/>
            <a:ext cx="809625" cy="2192734"/>
          </a:xfrm>
          <a:prstGeom prst="rect">
            <a:avLst/>
          </a:prstGeom>
          <a:noFill/>
          <a:ln>
            <a:noFill/>
          </a:ln>
        </p:spPr>
      </p:pic>
      <p:sp>
        <p:nvSpPr>
          <p:cNvPr id="509" name="Google Shape;509;p60"/>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510" name="Google Shape;510;p60"/>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61"/>
          <p:cNvPicPr preferRelativeResize="0"/>
          <p:nvPr/>
        </p:nvPicPr>
        <p:blipFill rotWithShape="1">
          <a:blip r:embed="rId3">
            <a:alphaModFix/>
          </a:blip>
          <a:srcRect b="0" l="0" r="0" t="0"/>
          <a:stretch/>
        </p:blipFill>
        <p:spPr>
          <a:xfrm>
            <a:off x="0" y="778850"/>
            <a:ext cx="8570225" cy="1734450"/>
          </a:xfrm>
          <a:prstGeom prst="rect">
            <a:avLst/>
          </a:prstGeom>
          <a:noFill/>
          <a:ln>
            <a:noFill/>
          </a:ln>
        </p:spPr>
      </p:pic>
      <p:sp>
        <p:nvSpPr>
          <p:cNvPr id="516" name="Google Shape;516;p61"/>
          <p:cNvSpPr txBox="1"/>
          <p:nvPr/>
        </p:nvSpPr>
        <p:spPr>
          <a:xfrm>
            <a:off x="7329250" y="1922400"/>
            <a:ext cx="62337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800"/>
              <a:buFont typeface="Arial"/>
              <a:buNone/>
            </a:pPr>
            <a:r>
              <a:rPr b="0" i="0" lang="en-US" sz="3800" u="none" cap="none" strike="noStrike">
                <a:solidFill>
                  <a:srgbClr val="000000"/>
                </a:solidFill>
                <a:latin typeface="Calibri"/>
                <a:ea typeface="Calibri"/>
                <a:cs typeface="Calibri"/>
                <a:sym typeface="Calibri"/>
              </a:rPr>
              <a:t>Step 3:</a:t>
            </a:r>
            <a:endParaRPr b="0" i="0" sz="3800" u="none" cap="none" strike="noStrike">
              <a:solidFill>
                <a:srgbClr val="000000"/>
              </a:solidFill>
              <a:latin typeface="Calibri"/>
              <a:ea typeface="Calibri"/>
              <a:cs typeface="Calibri"/>
              <a:sym typeface="Calibri"/>
            </a:endParaRPr>
          </a:p>
        </p:txBody>
      </p:sp>
      <p:pic>
        <p:nvPicPr>
          <p:cNvPr id="517" name="Google Shape;517;p61"/>
          <p:cNvPicPr preferRelativeResize="0"/>
          <p:nvPr/>
        </p:nvPicPr>
        <p:blipFill rotWithShape="1">
          <a:blip r:embed="rId4">
            <a:alphaModFix/>
          </a:blip>
          <a:srcRect b="0" l="0" r="0" t="0"/>
          <a:stretch/>
        </p:blipFill>
        <p:spPr>
          <a:xfrm>
            <a:off x="8819000" y="7876763"/>
            <a:ext cx="809625" cy="771525"/>
          </a:xfrm>
          <a:prstGeom prst="rect">
            <a:avLst/>
          </a:prstGeom>
          <a:noFill/>
          <a:ln>
            <a:noFill/>
          </a:ln>
        </p:spPr>
      </p:pic>
      <p:pic>
        <p:nvPicPr>
          <p:cNvPr id="518" name="Google Shape;518;p61"/>
          <p:cNvPicPr preferRelativeResize="0"/>
          <p:nvPr/>
        </p:nvPicPr>
        <p:blipFill rotWithShape="1">
          <a:blip r:embed="rId4">
            <a:alphaModFix/>
          </a:blip>
          <a:srcRect b="0" l="0" r="0" t="0"/>
          <a:stretch/>
        </p:blipFill>
        <p:spPr>
          <a:xfrm>
            <a:off x="8818988" y="3221863"/>
            <a:ext cx="809625" cy="771525"/>
          </a:xfrm>
          <a:prstGeom prst="rect">
            <a:avLst/>
          </a:prstGeom>
          <a:noFill/>
          <a:ln>
            <a:noFill/>
          </a:ln>
        </p:spPr>
      </p:pic>
      <p:pic>
        <p:nvPicPr>
          <p:cNvPr id="519" name="Google Shape;519;p61"/>
          <p:cNvPicPr preferRelativeResize="0"/>
          <p:nvPr/>
        </p:nvPicPr>
        <p:blipFill rotWithShape="1">
          <a:blip r:embed="rId5">
            <a:alphaModFix/>
          </a:blip>
          <a:srcRect b="0" l="0" r="0" t="0"/>
          <a:stretch/>
        </p:blipFill>
        <p:spPr>
          <a:xfrm>
            <a:off x="9695550" y="2170438"/>
            <a:ext cx="1647825" cy="3190875"/>
          </a:xfrm>
          <a:prstGeom prst="rect">
            <a:avLst/>
          </a:prstGeom>
          <a:noFill/>
          <a:ln>
            <a:noFill/>
          </a:ln>
        </p:spPr>
      </p:pic>
      <p:pic>
        <p:nvPicPr>
          <p:cNvPr id="520" name="Google Shape;520;p61"/>
          <p:cNvPicPr preferRelativeResize="0"/>
          <p:nvPr/>
        </p:nvPicPr>
        <p:blipFill rotWithShape="1">
          <a:blip r:embed="rId6">
            <a:alphaModFix/>
          </a:blip>
          <a:srcRect b="0" l="0" r="0" t="0"/>
          <a:stretch/>
        </p:blipFill>
        <p:spPr>
          <a:xfrm>
            <a:off x="12246825" y="2170451"/>
            <a:ext cx="1884032" cy="3190875"/>
          </a:xfrm>
          <a:prstGeom prst="rect">
            <a:avLst/>
          </a:prstGeom>
          <a:noFill/>
          <a:ln>
            <a:noFill/>
          </a:ln>
        </p:spPr>
      </p:pic>
      <p:pic>
        <p:nvPicPr>
          <p:cNvPr id="521" name="Google Shape;521;p61"/>
          <p:cNvPicPr preferRelativeResize="0"/>
          <p:nvPr/>
        </p:nvPicPr>
        <p:blipFill rotWithShape="1">
          <a:blip r:embed="rId7">
            <a:alphaModFix/>
          </a:blip>
          <a:srcRect b="0" l="0" r="0" t="0"/>
          <a:stretch/>
        </p:blipFill>
        <p:spPr>
          <a:xfrm>
            <a:off x="7538363" y="3064700"/>
            <a:ext cx="1066800" cy="1085850"/>
          </a:xfrm>
          <a:prstGeom prst="rect">
            <a:avLst/>
          </a:prstGeom>
          <a:noFill/>
          <a:ln>
            <a:noFill/>
          </a:ln>
        </p:spPr>
      </p:pic>
      <p:pic>
        <p:nvPicPr>
          <p:cNvPr id="522" name="Google Shape;522;p61"/>
          <p:cNvPicPr preferRelativeResize="0"/>
          <p:nvPr/>
        </p:nvPicPr>
        <p:blipFill rotWithShape="1">
          <a:blip r:embed="rId8">
            <a:alphaModFix/>
          </a:blip>
          <a:srcRect b="0" l="0" r="0" t="0"/>
          <a:stretch/>
        </p:blipFill>
        <p:spPr>
          <a:xfrm>
            <a:off x="9886039" y="5608538"/>
            <a:ext cx="1266825" cy="638175"/>
          </a:xfrm>
          <a:prstGeom prst="rect">
            <a:avLst/>
          </a:prstGeom>
          <a:noFill/>
          <a:ln>
            <a:noFill/>
          </a:ln>
        </p:spPr>
      </p:pic>
      <p:pic>
        <p:nvPicPr>
          <p:cNvPr id="523" name="Google Shape;523;p61"/>
          <p:cNvPicPr preferRelativeResize="0"/>
          <p:nvPr/>
        </p:nvPicPr>
        <p:blipFill rotWithShape="1">
          <a:blip r:embed="rId9">
            <a:alphaModFix/>
          </a:blip>
          <a:srcRect b="0" l="0" r="0" t="0"/>
          <a:stretch/>
        </p:blipFill>
        <p:spPr>
          <a:xfrm>
            <a:off x="15034300" y="2170451"/>
            <a:ext cx="2074687" cy="3190875"/>
          </a:xfrm>
          <a:prstGeom prst="rect">
            <a:avLst/>
          </a:prstGeom>
          <a:noFill/>
          <a:ln>
            <a:noFill/>
          </a:ln>
        </p:spPr>
      </p:pic>
      <p:pic>
        <p:nvPicPr>
          <p:cNvPr id="524" name="Google Shape;524;p61"/>
          <p:cNvPicPr preferRelativeResize="0"/>
          <p:nvPr/>
        </p:nvPicPr>
        <p:blipFill rotWithShape="1">
          <a:blip r:embed="rId10">
            <a:alphaModFix/>
          </a:blip>
          <a:srcRect b="0" l="0" r="0" t="0"/>
          <a:stretch/>
        </p:blipFill>
        <p:spPr>
          <a:xfrm>
            <a:off x="12555425" y="5608551"/>
            <a:ext cx="1266825" cy="666750"/>
          </a:xfrm>
          <a:prstGeom prst="rect">
            <a:avLst/>
          </a:prstGeom>
          <a:noFill/>
          <a:ln>
            <a:noFill/>
          </a:ln>
        </p:spPr>
      </p:pic>
      <p:pic>
        <p:nvPicPr>
          <p:cNvPr id="525" name="Google Shape;525;p61"/>
          <p:cNvPicPr preferRelativeResize="0"/>
          <p:nvPr/>
        </p:nvPicPr>
        <p:blipFill rotWithShape="1">
          <a:blip r:embed="rId11">
            <a:alphaModFix/>
          </a:blip>
          <a:srcRect b="0" l="0" r="0" t="0"/>
          <a:stretch/>
        </p:blipFill>
        <p:spPr>
          <a:xfrm>
            <a:off x="15404888" y="5618076"/>
            <a:ext cx="1333500" cy="647700"/>
          </a:xfrm>
          <a:prstGeom prst="rect">
            <a:avLst/>
          </a:prstGeom>
          <a:noFill/>
          <a:ln>
            <a:noFill/>
          </a:ln>
        </p:spPr>
      </p:pic>
      <p:pic>
        <p:nvPicPr>
          <p:cNvPr id="526" name="Google Shape;526;p61"/>
          <p:cNvPicPr preferRelativeResize="0"/>
          <p:nvPr/>
        </p:nvPicPr>
        <p:blipFill rotWithShape="1">
          <a:blip r:embed="rId12">
            <a:alphaModFix/>
          </a:blip>
          <a:srcRect b="0" l="0" r="0" t="0"/>
          <a:stretch/>
        </p:blipFill>
        <p:spPr>
          <a:xfrm>
            <a:off x="11286338" y="3196326"/>
            <a:ext cx="1066800" cy="1139117"/>
          </a:xfrm>
          <a:prstGeom prst="rect">
            <a:avLst/>
          </a:prstGeom>
          <a:noFill/>
          <a:ln>
            <a:noFill/>
          </a:ln>
        </p:spPr>
      </p:pic>
      <p:pic>
        <p:nvPicPr>
          <p:cNvPr id="527" name="Google Shape;527;p61"/>
          <p:cNvPicPr preferRelativeResize="0"/>
          <p:nvPr/>
        </p:nvPicPr>
        <p:blipFill rotWithShape="1">
          <a:blip r:embed="rId12">
            <a:alphaModFix/>
          </a:blip>
          <a:srcRect b="0" l="0" r="0" t="0"/>
          <a:stretch/>
        </p:blipFill>
        <p:spPr>
          <a:xfrm>
            <a:off x="14010838" y="3196326"/>
            <a:ext cx="1066800" cy="1139117"/>
          </a:xfrm>
          <a:prstGeom prst="rect">
            <a:avLst/>
          </a:prstGeom>
          <a:noFill/>
          <a:ln>
            <a:noFill/>
          </a:ln>
        </p:spPr>
      </p:pic>
      <p:pic>
        <p:nvPicPr>
          <p:cNvPr id="528" name="Google Shape;528;p61"/>
          <p:cNvPicPr preferRelativeResize="0"/>
          <p:nvPr/>
        </p:nvPicPr>
        <p:blipFill rotWithShape="1">
          <a:blip r:embed="rId13">
            <a:alphaModFix/>
          </a:blip>
          <a:srcRect b="0" l="0" r="0" t="0"/>
          <a:stretch/>
        </p:blipFill>
        <p:spPr>
          <a:xfrm>
            <a:off x="9705525" y="6493950"/>
            <a:ext cx="6966625" cy="3337850"/>
          </a:xfrm>
          <a:prstGeom prst="rect">
            <a:avLst/>
          </a:prstGeom>
          <a:noFill/>
          <a:ln>
            <a:noFill/>
          </a:ln>
        </p:spPr>
      </p:pic>
      <p:sp>
        <p:nvSpPr>
          <p:cNvPr id="529" name="Google Shape;529;p61"/>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530" name="Google Shape;530;p61"/>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pic>
        <p:nvPicPr>
          <p:cNvPr id="531" name="Google Shape;531;p61"/>
          <p:cNvPicPr preferRelativeResize="0"/>
          <p:nvPr/>
        </p:nvPicPr>
        <p:blipFill rotWithShape="1">
          <a:blip r:embed="rId14">
            <a:alphaModFix/>
          </a:blip>
          <a:srcRect b="0" l="0" r="0" t="0"/>
          <a:stretch/>
        </p:blipFill>
        <p:spPr>
          <a:xfrm>
            <a:off x="0" y="2490325"/>
            <a:ext cx="7538364" cy="6857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22" name="Shape 122"/>
        <p:cNvGrpSpPr/>
        <p:nvPr/>
      </p:nvGrpSpPr>
      <p:grpSpPr>
        <a:xfrm>
          <a:off x="0" y="0"/>
          <a:ext cx="0" cy="0"/>
          <a:chOff x="0" y="0"/>
          <a:chExt cx="0" cy="0"/>
        </a:xfrm>
      </p:grpSpPr>
      <p:cxnSp>
        <p:nvCxnSpPr>
          <p:cNvPr id="123" name="Google Shape;123;p17"/>
          <p:cNvCxnSpPr/>
          <p:nvPr/>
        </p:nvCxnSpPr>
        <p:spPr>
          <a:xfrm>
            <a:off x="1356806" y="6302417"/>
            <a:ext cx="6740138" cy="0"/>
          </a:xfrm>
          <a:prstGeom prst="straightConnector1">
            <a:avLst/>
          </a:prstGeom>
          <a:noFill/>
          <a:ln cap="rnd" cmpd="sng" w="9525">
            <a:solidFill>
              <a:srgbClr val="EBB8A9"/>
            </a:solidFill>
            <a:prstDash val="solid"/>
            <a:round/>
            <a:headEnd len="sm" w="sm" type="none"/>
            <a:tailEnd len="sm" w="sm" type="none"/>
          </a:ln>
        </p:spPr>
      </p:cxnSp>
      <p:pic>
        <p:nvPicPr>
          <p:cNvPr id="124" name="Google Shape;124;p17"/>
          <p:cNvPicPr preferRelativeResize="0"/>
          <p:nvPr/>
        </p:nvPicPr>
        <p:blipFill rotWithShape="1">
          <a:blip r:embed="rId3">
            <a:alphaModFix/>
          </a:blip>
          <a:srcRect b="0" l="0" r="0" t="0"/>
          <a:stretch/>
        </p:blipFill>
        <p:spPr>
          <a:xfrm>
            <a:off x="1028700" y="1028700"/>
            <a:ext cx="8937785" cy="8229600"/>
          </a:xfrm>
          <a:prstGeom prst="rect">
            <a:avLst/>
          </a:prstGeom>
          <a:noFill/>
          <a:ln>
            <a:noFill/>
          </a:ln>
        </p:spPr>
      </p:pic>
      <p:sp>
        <p:nvSpPr>
          <p:cNvPr id="125" name="Google Shape;125;p17"/>
          <p:cNvSpPr txBox="1"/>
          <p:nvPr/>
        </p:nvSpPr>
        <p:spPr>
          <a:xfrm>
            <a:off x="9966468" y="3228025"/>
            <a:ext cx="7593900" cy="40629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 Theo WHO, ước tính đến năm 2022 có tới 1 tỷ trẻ em từ 2 – 17 tuổi bị bạo lực.</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
        <p:nvSpPr>
          <p:cNvPr id="126" name="Google Shape;126;p17"/>
          <p:cNvSpPr txBox="1"/>
          <p:nvPr/>
        </p:nvSpPr>
        <p:spPr>
          <a:xfrm>
            <a:off x="9665402" y="3808683"/>
            <a:ext cx="7593900" cy="17790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914400" marR="0" rtl="0" algn="l">
              <a:lnSpc>
                <a:spcPct val="14001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62"/>
          <p:cNvPicPr preferRelativeResize="0"/>
          <p:nvPr/>
        </p:nvPicPr>
        <p:blipFill rotWithShape="1">
          <a:blip r:embed="rId3">
            <a:alphaModFix/>
          </a:blip>
          <a:srcRect b="0" l="0" r="0" t="0"/>
          <a:stretch/>
        </p:blipFill>
        <p:spPr>
          <a:xfrm>
            <a:off x="0" y="778850"/>
            <a:ext cx="8570225" cy="1734450"/>
          </a:xfrm>
          <a:prstGeom prst="rect">
            <a:avLst/>
          </a:prstGeom>
          <a:noFill/>
          <a:ln>
            <a:noFill/>
          </a:ln>
        </p:spPr>
      </p:pic>
      <p:pic>
        <p:nvPicPr>
          <p:cNvPr id="537" name="Google Shape;537;p62"/>
          <p:cNvPicPr preferRelativeResize="0"/>
          <p:nvPr/>
        </p:nvPicPr>
        <p:blipFill rotWithShape="1">
          <a:blip r:embed="rId4">
            <a:alphaModFix/>
          </a:blip>
          <a:srcRect b="0" l="0" r="0" t="0"/>
          <a:stretch/>
        </p:blipFill>
        <p:spPr>
          <a:xfrm>
            <a:off x="8819000" y="7876763"/>
            <a:ext cx="809625" cy="771525"/>
          </a:xfrm>
          <a:prstGeom prst="rect">
            <a:avLst/>
          </a:prstGeom>
          <a:noFill/>
          <a:ln>
            <a:noFill/>
          </a:ln>
        </p:spPr>
      </p:pic>
      <p:pic>
        <p:nvPicPr>
          <p:cNvPr id="538" name="Google Shape;538;p62"/>
          <p:cNvPicPr preferRelativeResize="0"/>
          <p:nvPr/>
        </p:nvPicPr>
        <p:blipFill rotWithShape="1">
          <a:blip r:embed="rId4">
            <a:alphaModFix/>
          </a:blip>
          <a:srcRect b="0" l="0" r="0" t="0"/>
          <a:stretch/>
        </p:blipFill>
        <p:spPr>
          <a:xfrm>
            <a:off x="8818988" y="3221863"/>
            <a:ext cx="809625" cy="771525"/>
          </a:xfrm>
          <a:prstGeom prst="rect">
            <a:avLst/>
          </a:prstGeom>
          <a:noFill/>
          <a:ln>
            <a:noFill/>
          </a:ln>
        </p:spPr>
      </p:pic>
      <p:pic>
        <p:nvPicPr>
          <p:cNvPr id="539" name="Google Shape;539;p62"/>
          <p:cNvPicPr preferRelativeResize="0"/>
          <p:nvPr/>
        </p:nvPicPr>
        <p:blipFill rotWithShape="1">
          <a:blip r:embed="rId5">
            <a:alphaModFix/>
          </a:blip>
          <a:srcRect b="0" l="0" r="0" t="0"/>
          <a:stretch/>
        </p:blipFill>
        <p:spPr>
          <a:xfrm>
            <a:off x="9695550" y="2170438"/>
            <a:ext cx="1647825" cy="3190875"/>
          </a:xfrm>
          <a:prstGeom prst="rect">
            <a:avLst/>
          </a:prstGeom>
          <a:noFill/>
          <a:ln>
            <a:noFill/>
          </a:ln>
        </p:spPr>
      </p:pic>
      <p:pic>
        <p:nvPicPr>
          <p:cNvPr id="540" name="Google Shape;540;p62"/>
          <p:cNvPicPr preferRelativeResize="0"/>
          <p:nvPr/>
        </p:nvPicPr>
        <p:blipFill rotWithShape="1">
          <a:blip r:embed="rId6">
            <a:alphaModFix/>
          </a:blip>
          <a:srcRect b="0" l="0" r="0" t="0"/>
          <a:stretch/>
        </p:blipFill>
        <p:spPr>
          <a:xfrm>
            <a:off x="12246825" y="2170451"/>
            <a:ext cx="1884032" cy="3190875"/>
          </a:xfrm>
          <a:prstGeom prst="rect">
            <a:avLst/>
          </a:prstGeom>
          <a:noFill/>
          <a:ln>
            <a:noFill/>
          </a:ln>
        </p:spPr>
      </p:pic>
      <p:pic>
        <p:nvPicPr>
          <p:cNvPr id="541" name="Google Shape;541;p62"/>
          <p:cNvPicPr preferRelativeResize="0"/>
          <p:nvPr/>
        </p:nvPicPr>
        <p:blipFill rotWithShape="1">
          <a:blip r:embed="rId7">
            <a:alphaModFix/>
          </a:blip>
          <a:srcRect b="0" l="0" r="0" t="0"/>
          <a:stretch/>
        </p:blipFill>
        <p:spPr>
          <a:xfrm>
            <a:off x="7538363" y="3064700"/>
            <a:ext cx="1066800" cy="1085850"/>
          </a:xfrm>
          <a:prstGeom prst="rect">
            <a:avLst/>
          </a:prstGeom>
          <a:noFill/>
          <a:ln>
            <a:noFill/>
          </a:ln>
        </p:spPr>
      </p:pic>
      <p:pic>
        <p:nvPicPr>
          <p:cNvPr id="542" name="Google Shape;542;p62"/>
          <p:cNvPicPr preferRelativeResize="0"/>
          <p:nvPr/>
        </p:nvPicPr>
        <p:blipFill rotWithShape="1">
          <a:blip r:embed="rId8">
            <a:alphaModFix/>
          </a:blip>
          <a:srcRect b="0" l="0" r="0" t="0"/>
          <a:stretch/>
        </p:blipFill>
        <p:spPr>
          <a:xfrm>
            <a:off x="9886039" y="5608538"/>
            <a:ext cx="1266825" cy="638175"/>
          </a:xfrm>
          <a:prstGeom prst="rect">
            <a:avLst/>
          </a:prstGeom>
          <a:noFill/>
          <a:ln>
            <a:noFill/>
          </a:ln>
        </p:spPr>
      </p:pic>
      <p:pic>
        <p:nvPicPr>
          <p:cNvPr id="543" name="Google Shape;543;p62"/>
          <p:cNvPicPr preferRelativeResize="0"/>
          <p:nvPr/>
        </p:nvPicPr>
        <p:blipFill rotWithShape="1">
          <a:blip r:embed="rId9">
            <a:alphaModFix/>
          </a:blip>
          <a:srcRect b="0" l="0" r="0" t="0"/>
          <a:stretch/>
        </p:blipFill>
        <p:spPr>
          <a:xfrm>
            <a:off x="15034300" y="2170451"/>
            <a:ext cx="2074687" cy="3190875"/>
          </a:xfrm>
          <a:prstGeom prst="rect">
            <a:avLst/>
          </a:prstGeom>
          <a:noFill/>
          <a:ln>
            <a:noFill/>
          </a:ln>
        </p:spPr>
      </p:pic>
      <p:pic>
        <p:nvPicPr>
          <p:cNvPr id="544" name="Google Shape;544;p62"/>
          <p:cNvPicPr preferRelativeResize="0"/>
          <p:nvPr/>
        </p:nvPicPr>
        <p:blipFill rotWithShape="1">
          <a:blip r:embed="rId10">
            <a:alphaModFix/>
          </a:blip>
          <a:srcRect b="0" l="0" r="0" t="0"/>
          <a:stretch/>
        </p:blipFill>
        <p:spPr>
          <a:xfrm>
            <a:off x="11286338" y="3196326"/>
            <a:ext cx="1066800" cy="1139117"/>
          </a:xfrm>
          <a:prstGeom prst="rect">
            <a:avLst/>
          </a:prstGeom>
          <a:noFill/>
          <a:ln>
            <a:noFill/>
          </a:ln>
        </p:spPr>
      </p:pic>
      <p:pic>
        <p:nvPicPr>
          <p:cNvPr id="545" name="Google Shape;545;p62"/>
          <p:cNvPicPr preferRelativeResize="0"/>
          <p:nvPr/>
        </p:nvPicPr>
        <p:blipFill rotWithShape="1">
          <a:blip r:embed="rId10">
            <a:alphaModFix/>
          </a:blip>
          <a:srcRect b="0" l="0" r="0" t="0"/>
          <a:stretch/>
        </p:blipFill>
        <p:spPr>
          <a:xfrm>
            <a:off x="14010838" y="3196326"/>
            <a:ext cx="1066800" cy="1139117"/>
          </a:xfrm>
          <a:prstGeom prst="rect">
            <a:avLst/>
          </a:prstGeom>
          <a:noFill/>
          <a:ln>
            <a:noFill/>
          </a:ln>
        </p:spPr>
      </p:pic>
      <p:pic>
        <p:nvPicPr>
          <p:cNvPr id="546" name="Google Shape;546;p62"/>
          <p:cNvPicPr preferRelativeResize="0"/>
          <p:nvPr/>
        </p:nvPicPr>
        <p:blipFill rotWithShape="1">
          <a:blip r:embed="rId11">
            <a:alphaModFix/>
          </a:blip>
          <a:srcRect b="0" l="0" r="0" t="0"/>
          <a:stretch/>
        </p:blipFill>
        <p:spPr>
          <a:xfrm>
            <a:off x="9705525" y="6493950"/>
            <a:ext cx="6966625" cy="3337850"/>
          </a:xfrm>
          <a:prstGeom prst="rect">
            <a:avLst/>
          </a:prstGeom>
          <a:noFill/>
          <a:ln>
            <a:noFill/>
          </a:ln>
        </p:spPr>
      </p:pic>
      <p:sp>
        <p:nvSpPr>
          <p:cNvPr id="547" name="Google Shape;547;p62"/>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548" name="Google Shape;548;p62"/>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pic>
        <p:nvPicPr>
          <p:cNvPr id="549" name="Google Shape;549;p62"/>
          <p:cNvPicPr preferRelativeResize="0"/>
          <p:nvPr/>
        </p:nvPicPr>
        <p:blipFill rotWithShape="1">
          <a:blip r:embed="rId12">
            <a:alphaModFix/>
          </a:blip>
          <a:srcRect b="0" l="0" r="0" t="0"/>
          <a:stretch/>
        </p:blipFill>
        <p:spPr>
          <a:xfrm>
            <a:off x="0" y="2490325"/>
            <a:ext cx="7538364" cy="68579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3"/>
          <p:cNvPicPr preferRelativeResize="0"/>
          <p:nvPr/>
        </p:nvPicPr>
        <p:blipFill rotWithShape="1">
          <a:blip r:embed="rId3">
            <a:alphaModFix/>
          </a:blip>
          <a:srcRect b="0" l="0" r="0" t="0"/>
          <a:stretch/>
        </p:blipFill>
        <p:spPr>
          <a:xfrm rot="7884744">
            <a:off x="5810236" y="4206263"/>
            <a:ext cx="1564525" cy="1157100"/>
          </a:xfrm>
          <a:prstGeom prst="rect">
            <a:avLst/>
          </a:prstGeom>
          <a:noFill/>
          <a:ln>
            <a:noFill/>
          </a:ln>
        </p:spPr>
      </p:pic>
      <p:sp>
        <p:nvSpPr>
          <p:cNvPr id="555" name="Google Shape;555;p63"/>
          <p:cNvSpPr txBox="1"/>
          <p:nvPr/>
        </p:nvSpPr>
        <p:spPr>
          <a:xfrm rot="-2894393">
            <a:off x="5286181" y="3662719"/>
            <a:ext cx="2559858" cy="56942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56" name="Google Shape;556;p63"/>
          <p:cNvPicPr preferRelativeResize="0"/>
          <p:nvPr/>
        </p:nvPicPr>
        <p:blipFill rotWithShape="1">
          <a:blip r:embed="rId3">
            <a:alphaModFix/>
          </a:blip>
          <a:srcRect b="0" l="0" r="0" t="0"/>
          <a:stretch/>
        </p:blipFill>
        <p:spPr>
          <a:xfrm rot="-85902">
            <a:off x="8195806" y="6586971"/>
            <a:ext cx="1564525" cy="1157100"/>
          </a:xfrm>
          <a:prstGeom prst="rect">
            <a:avLst/>
          </a:prstGeom>
          <a:noFill/>
          <a:ln>
            <a:noFill/>
          </a:ln>
        </p:spPr>
      </p:pic>
      <p:pic>
        <p:nvPicPr>
          <p:cNvPr id="557" name="Google Shape;557;p63"/>
          <p:cNvPicPr preferRelativeResize="0"/>
          <p:nvPr/>
        </p:nvPicPr>
        <p:blipFill rotWithShape="1">
          <a:blip r:embed="rId4">
            <a:alphaModFix/>
          </a:blip>
          <a:srcRect b="0" l="0" r="0" t="0"/>
          <a:stretch/>
        </p:blipFill>
        <p:spPr>
          <a:xfrm>
            <a:off x="7044638" y="990600"/>
            <a:ext cx="4198725" cy="4198725"/>
          </a:xfrm>
          <a:prstGeom prst="rect">
            <a:avLst/>
          </a:prstGeom>
          <a:noFill/>
          <a:ln>
            <a:noFill/>
          </a:ln>
        </p:spPr>
      </p:pic>
      <p:sp>
        <p:nvSpPr>
          <p:cNvPr id="558" name="Google Shape;558;p63"/>
          <p:cNvSpPr txBox="1"/>
          <p:nvPr/>
        </p:nvSpPr>
        <p:spPr>
          <a:xfrm rot="-85825">
            <a:off x="8053738" y="6347849"/>
            <a:ext cx="2559798" cy="5695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59" name="Google Shape;559;p63"/>
          <p:cNvPicPr preferRelativeResize="0"/>
          <p:nvPr/>
        </p:nvPicPr>
        <p:blipFill rotWithShape="1">
          <a:blip r:embed="rId5">
            <a:alphaModFix/>
          </a:blip>
          <a:srcRect b="0" l="0" r="0" t="0"/>
          <a:stretch/>
        </p:blipFill>
        <p:spPr>
          <a:xfrm>
            <a:off x="0" y="4695816"/>
            <a:ext cx="5717350" cy="5579734"/>
          </a:xfrm>
          <a:prstGeom prst="rect">
            <a:avLst/>
          </a:prstGeom>
          <a:noFill/>
          <a:ln>
            <a:noFill/>
          </a:ln>
        </p:spPr>
      </p:pic>
      <p:pic>
        <p:nvPicPr>
          <p:cNvPr id="560" name="Google Shape;560;p63"/>
          <p:cNvPicPr preferRelativeResize="0"/>
          <p:nvPr/>
        </p:nvPicPr>
        <p:blipFill rotWithShape="1">
          <a:blip r:embed="rId6">
            <a:alphaModFix/>
          </a:blip>
          <a:srcRect b="0" l="0" r="0" t="0"/>
          <a:stretch/>
        </p:blipFill>
        <p:spPr>
          <a:xfrm>
            <a:off x="10879579" y="3302275"/>
            <a:ext cx="7367976" cy="6984725"/>
          </a:xfrm>
          <a:prstGeom prst="rect">
            <a:avLst/>
          </a:prstGeom>
          <a:noFill/>
          <a:ln>
            <a:noFill/>
          </a:ln>
        </p:spPr>
      </p:pic>
      <p:sp>
        <p:nvSpPr>
          <p:cNvPr id="561" name="Google Shape;561;p63"/>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
        <p:nvSpPr>
          <p:cNvPr id="562" name="Google Shape;562;p63"/>
          <p:cNvSpPr txBox="1"/>
          <p:nvPr/>
        </p:nvSpPr>
        <p:spPr>
          <a:xfrm>
            <a:off x="4052700" y="0"/>
            <a:ext cx="10182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GRAPH WITH NODE FEATURE - EDGE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64"/>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568" name="Google Shape;568;p64"/>
          <p:cNvSpPr txBox="1"/>
          <p:nvPr/>
        </p:nvSpPr>
        <p:spPr>
          <a:xfrm>
            <a:off x="7805775" y="4297425"/>
            <a:ext cx="46695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000000"/>
                </a:solidFill>
                <a:latin typeface="Calibri"/>
                <a:ea typeface="Calibri"/>
                <a:cs typeface="Calibri"/>
                <a:sym typeface="Calibri"/>
              </a:rPr>
              <a:t>PROS - CONS</a:t>
            </a:r>
            <a:endParaRPr b="1" i="0" sz="5000" u="none" cap="none" strike="noStrik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65"/>
          <p:cNvPicPr preferRelativeResize="0"/>
          <p:nvPr/>
        </p:nvPicPr>
        <p:blipFill rotWithShape="1">
          <a:blip r:embed="rId3">
            <a:alphaModFix/>
          </a:blip>
          <a:srcRect b="0" l="0" r="0" t="0"/>
          <a:stretch/>
        </p:blipFill>
        <p:spPr>
          <a:xfrm>
            <a:off x="6389638" y="88898"/>
            <a:ext cx="4294725" cy="3898671"/>
          </a:xfrm>
          <a:prstGeom prst="rect">
            <a:avLst/>
          </a:prstGeom>
          <a:noFill/>
          <a:ln>
            <a:noFill/>
          </a:ln>
        </p:spPr>
      </p:pic>
      <p:pic>
        <p:nvPicPr>
          <p:cNvPr id="574" name="Google Shape;574;p65"/>
          <p:cNvPicPr preferRelativeResize="0"/>
          <p:nvPr/>
        </p:nvPicPr>
        <p:blipFill rotWithShape="1">
          <a:blip r:embed="rId4">
            <a:alphaModFix/>
          </a:blip>
          <a:srcRect b="0" l="0" r="0" t="0"/>
          <a:stretch/>
        </p:blipFill>
        <p:spPr>
          <a:xfrm>
            <a:off x="1" y="0"/>
            <a:ext cx="3961075" cy="4076462"/>
          </a:xfrm>
          <a:prstGeom prst="rect">
            <a:avLst/>
          </a:prstGeom>
          <a:noFill/>
          <a:ln>
            <a:noFill/>
          </a:ln>
        </p:spPr>
      </p:pic>
      <p:pic>
        <p:nvPicPr>
          <p:cNvPr id="575" name="Google Shape;575;p65"/>
          <p:cNvPicPr preferRelativeResize="0"/>
          <p:nvPr/>
        </p:nvPicPr>
        <p:blipFill rotWithShape="1">
          <a:blip r:embed="rId5">
            <a:alphaModFix/>
          </a:blip>
          <a:srcRect b="0" l="0" r="0" t="0"/>
          <a:stretch/>
        </p:blipFill>
        <p:spPr>
          <a:xfrm rot="-110514">
            <a:off x="4314290" y="1496686"/>
            <a:ext cx="1216169" cy="1156941"/>
          </a:xfrm>
          <a:prstGeom prst="rect">
            <a:avLst/>
          </a:prstGeom>
          <a:noFill/>
          <a:ln>
            <a:noFill/>
          </a:ln>
        </p:spPr>
      </p:pic>
      <p:sp>
        <p:nvSpPr>
          <p:cNvPr id="576" name="Google Shape;576;p65"/>
          <p:cNvSpPr txBox="1"/>
          <p:nvPr/>
        </p:nvSpPr>
        <p:spPr>
          <a:xfrm rot="-110422">
            <a:off x="4203752" y="1257533"/>
            <a:ext cx="1989726" cy="56950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77" name="Google Shape;577;p65"/>
          <p:cNvPicPr preferRelativeResize="0"/>
          <p:nvPr/>
        </p:nvPicPr>
        <p:blipFill rotWithShape="1">
          <a:blip r:embed="rId6">
            <a:alphaModFix/>
          </a:blip>
          <a:srcRect b="0" l="0" r="0" t="0"/>
          <a:stretch/>
        </p:blipFill>
        <p:spPr>
          <a:xfrm>
            <a:off x="13077175" y="0"/>
            <a:ext cx="5210825" cy="4337600"/>
          </a:xfrm>
          <a:prstGeom prst="rect">
            <a:avLst/>
          </a:prstGeom>
          <a:noFill/>
          <a:ln>
            <a:noFill/>
          </a:ln>
        </p:spPr>
      </p:pic>
      <p:pic>
        <p:nvPicPr>
          <p:cNvPr id="578" name="Google Shape;578;p65"/>
          <p:cNvPicPr preferRelativeResize="0"/>
          <p:nvPr/>
        </p:nvPicPr>
        <p:blipFill rotWithShape="1">
          <a:blip r:embed="rId5">
            <a:alphaModFix/>
          </a:blip>
          <a:srcRect b="0" l="0" r="0" t="0"/>
          <a:stretch/>
        </p:blipFill>
        <p:spPr>
          <a:xfrm rot="-85902">
            <a:off x="10889681" y="1496596"/>
            <a:ext cx="1564525" cy="1157100"/>
          </a:xfrm>
          <a:prstGeom prst="rect">
            <a:avLst/>
          </a:prstGeom>
          <a:noFill/>
          <a:ln>
            <a:noFill/>
          </a:ln>
        </p:spPr>
      </p:pic>
      <p:sp>
        <p:nvSpPr>
          <p:cNvPr id="579" name="Google Shape;579;p65"/>
          <p:cNvSpPr txBox="1"/>
          <p:nvPr/>
        </p:nvSpPr>
        <p:spPr>
          <a:xfrm rot="-85825">
            <a:off x="10747613" y="1257474"/>
            <a:ext cx="2559798" cy="5695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80" name="Google Shape;580;p65"/>
          <p:cNvPicPr preferRelativeResize="0"/>
          <p:nvPr/>
        </p:nvPicPr>
        <p:blipFill rotWithShape="1">
          <a:blip r:embed="rId7">
            <a:alphaModFix/>
          </a:blip>
          <a:srcRect b="0" l="0" r="0" t="0"/>
          <a:stretch/>
        </p:blipFill>
        <p:spPr>
          <a:xfrm>
            <a:off x="10399" y="5105650"/>
            <a:ext cx="3961075" cy="3961075"/>
          </a:xfrm>
          <a:prstGeom prst="rect">
            <a:avLst/>
          </a:prstGeom>
          <a:noFill/>
          <a:ln>
            <a:noFill/>
          </a:ln>
        </p:spPr>
      </p:pic>
      <p:pic>
        <p:nvPicPr>
          <p:cNvPr id="581" name="Google Shape;581;p65"/>
          <p:cNvPicPr preferRelativeResize="0"/>
          <p:nvPr/>
        </p:nvPicPr>
        <p:blipFill rotWithShape="1">
          <a:blip r:embed="rId5">
            <a:alphaModFix/>
          </a:blip>
          <a:srcRect b="0" l="0" r="0" t="0"/>
          <a:stretch/>
        </p:blipFill>
        <p:spPr>
          <a:xfrm rot="-110514">
            <a:off x="4048440" y="6796136"/>
            <a:ext cx="1216169" cy="1156941"/>
          </a:xfrm>
          <a:prstGeom prst="rect">
            <a:avLst/>
          </a:prstGeom>
          <a:noFill/>
          <a:ln>
            <a:noFill/>
          </a:ln>
        </p:spPr>
      </p:pic>
      <p:sp>
        <p:nvSpPr>
          <p:cNvPr id="582" name="Google Shape;582;p65"/>
          <p:cNvSpPr txBox="1"/>
          <p:nvPr/>
        </p:nvSpPr>
        <p:spPr>
          <a:xfrm rot="-110422">
            <a:off x="3937902" y="6556983"/>
            <a:ext cx="1989726" cy="56950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83" name="Google Shape;583;p65"/>
          <p:cNvPicPr preferRelativeResize="0"/>
          <p:nvPr/>
        </p:nvPicPr>
        <p:blipFill rotWithShape="1">
          <a:blip r:embed="rId8">
            <a:alphaModFix/>
          </a:blip>
          <a:srcRect b="0" l="0" r="0" t="0"/>
          <a:stretch/>
        </p:blipFill>
        <p:spPr>
          <a:xfrm>
            <a:off x="5551775" y="4953573"/>
            <a:ext cx="5002675" cy="4882276"/>
          </a:xfrm>
          <a:prstGeom prst="rect">
            <a:avLst/>
          </a:prstGeom>
          <a:noFill/>
          <a:ln>
            <a:noFill/>
          </a:ln>
        </p:spPr>
      </p:pic>
      <p:pic>
        <p:nvPicPr>
          <p:cNvPr id="584" name="Google Shape;584;p65"/>
          <p:cNvPicPr preferRelativeResize="0"/>
          <p:nvPr/>
        </p:nvPicPr>
        <p:blipFill rotWithShape="1">
          <a:blip r:embed="rId5">
            <a:alphaModFix/>
          </a:blip>
          <a:srcRect b="0" l="0" r="0" t="0"/>
          <a:stretch/>
        </p:blipFill>
        <p:spPr>
          <a:xfrm rot="-85902">
            <a:off x="10703331" y="6941971"/>
            <a:ext cx="1564525" cy="1157100"/>
          </a:xfrm>
          <a:prstGeom prst="rect">
            <a:avLst/>
          </a:prstGeom>
          <a:noFill/>
          <a:ln>
            <a:noFill/>
          </a:ln>
        </p:spPr>
      </p:pic>
      <p:sp>
        <p:nvSpPr>
          <p:cNvPr id="585" name="Google Shape;585;p65"/>
          <p:cNvSpPr txBox="1"/>
          <p:nvPr/>
        </p:nvSpPr>
        <p:spPr>
          <a:xfrm rot="-85825">
            <a:off x="10561263" y="6702849"/>
            <a:ext cx="2559798" cy="56958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586" name="Google Shape;586;p65"/>
          <p:cNvPicPr preferRelativeResize="0"/>
          <p:nvPr/>
        </p:nvPicPr>
        <p:blipFill rotWithShape="1">
          <a:blip r:embed="rId9">
            <a:alphaModFix/>
          </a:blip>
          <a:srcRect b="0" l="0" r="0" t="0"/>
          <a:stretch/>
        </p:blipFill>
        <p:spPr>
          <a:xfrm>
            <a:off x="12282075" y="4337600"/>
            <a:ext cx="5995525" cy="5497200"/>
          </a:xfrm>
          <a:prstGeom prst="rect">
            <a:avLst/>
          </a:prstGeom>
          <a:noFill/>
          <a:ln>
            <a:noFill/>
          </a:ln>
        </p:spPr>
      </p:pic>
      <p:sp>
        <p:nvSpPr>
          <p:cNvPr id="587" name="Google Shape;587;p65"/>
          <p:cNvSpPr txBox="1"/>
          <p:nvPr/>
        </p:nvSpPr>
        <p:spPr>
          <a:xfrm>
            <a:off x="4052700" y="9699325"/>
            <a:ext cx="10182600" cy="588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https://arxiv.org/pdf/1704.01212.pdf</a:t>
            </a:r>
            <a:endParaRPr b="0" i="0" sz="1700" u="none" cap="none" strike="noStrike">
              <a:solidFill>
                <a:srgbClr val="000000"/>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p66"/>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593" name="Google Shape;593;p66"/>
          <p:cNvSpPr txBox="1"/>
          <p:nvPr/>
        </p:nvSpPr>
        <p:spPr>
          <a:xfrm>
            <a:off x="8083475" y="4216275"/>
            <a:ext cx="5072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US" sz="5000" u="none" cap="none" strike="noStrike">
                <a:solidFill>
                  <a:srgbClr val="000000"/>
                </a:solidFill>
                <a:latin typeface="Calibri"/>
                <a:ea typeface="Calibri"/>
                <a:cs typeface="Calibri"/>
                <a:sym typeface="Calibri"/>
              </a:rPr>
              <a:t>Sequence?</a:t>
            </a:r>
            <a:endParaRPr b="1" i="0" sz="5000" u="none" cap="none" strike="noStrike">
              <a:solidFill>
                <a:srgbClr val="000000"/>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7"/>
          <p:cNvSpPr txBox="1"/>
          <p:nvPr/>
        </p:nvSpPr>
        <p:spPr>
          <a:xfrm>
            <a:off x="592575" y="877025"/>
            <a:ext cx="1365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9" name="Google Shape;599;p67"/>
          <p:cNvSpPr txBox="1"/>
          <p:nvPr/>
        </p:nvSpPr>
        <p:spPr>
          <a:xfrm>
            <a:off x="7816650" y="0"/>
            <a:ext cx="26547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TEMPORAL</a:t>
            </a:r>
            <a:endParaRPr b="1" i="0" sz="4000" u="none" cap="none" strike="noStrike">
              <a:solidFill>
                <a:srgbClr val="000000"/>
              </a:solidFill>
              <a:latin typeface="Calibri"/>
              <a:ea typeface="Calibri"/>
              <a:cs typeface="Calibri"/>
              <a:sym typeface="Calibri"/>
            </a:endParaRPr>
          </a:p>
        </p:txBody>
      </p:sp>
      <p:sp>
        <p:nvSpPr>
          <p:cNvPr id="600" name="Google Shape;600;p67"/>
          <p:cNvSpPr txBox="1"/>
          <p:nvPr/>
        </p:nvSpPr>
        <p:spPr>
          <a:xfrm>
            <a:off x="4245850" y="938238"/>
            <a:ext cx="4432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STATIC</a:t>
            </a:r>
            <a:endParaRPr b="0" i="0" sz="4000" u="none" cap="none" strike="noStrike">
              <a:solidFill>
                <a:srgbClr val="000000"/>
              </a:solidFill>
              <a:latin typeface="Calibri"/>
              <a:ea typeface="Calibri"/>
              <a:cs typeface="Calibri"/>
              <a:sym typeface="Calibri"/>
            </a:endParaRPr>
          </a:p>
        </p:txBody>
      </p:sp>
      <p:sp>
        <p:nvSpPr>
          <p:cNvPr id="601" name="Google Shape;601;p67"/>
          <p:cNvSpPr txBox="1"/>
          <p:nvPr/>
        </p:nvSpPr>
        <p:spPr>
          <a:xfrm>
            <a:off x="12193350" y="877025"/>
            <a:ext cx="4432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DYNAMIC</a:t>
            </a:r>
            <a:endParaRPr b="0" i="0" sz="4000" u="none" cap="none" strike="noStrike">
              <a:solidFill>
                <a:srgbClr val="000000"/>
              </a:solidFill>
              <a:latin typeface="Calibri"/>
              <a:ea typeface="Calibri"/>
              <a:cs typeface="Calibri"/>
              <a:sym typeface="Calibri"/>
            </a:endParaRPr>
          </a:p>
        </p:txBody>
      </p:sp>
      <p:cxnSp>
        <p:nvCxnSpPr>
          <p:cNvPr id="602" name="Google Shape;602;p67"/>
          <p:cNvCxnSpPr/>
          <p:nvPr/>
        </p:nvCxnSpPr>
        <p:spPr>
          <a:xfrm>
            <a:off x="9117000" y="1677425"/>
            <a:ext cx="54000" cy="8390700"/>
          </a:xfrm>
          <a:prstGeom prst="straightConnector1">
            <a:avLst/>
          </a:prstGeom>
          <a:noFill/>
          <a:ln cap="flat" cmpd="sng" w="152400">
            <a:solidFill>
              <a:srgbClr val="990000"/>
            </a:solidFill>
            <a:prstDash val="solid"/>
            <a:round/>
            <a:headEnd len="sm" w="sm" type="none"/>
            <a:tailEnd len="sm" w="sm" type="none"/>
          </a:ln>
        </p:spPr>
      </p:cxnSp>
      <p:pic>
        <p:nvPicPr>
          <p:cNvPr id="603" name="Google Shape;603;p67"/>
          <p:cNvPicPr preferRelativeResize="0"/>
          <p:nvPr/>
        </p:nvPicPr>
        <p:blipFill rotWithShape="1">
          <a:blip r:embed="rId3">
            <a:alphaModFix/>
          </a:blip>
          <a:srcRect b="0" l="0" r="0" t="0"/>
          <a:stretch/>
        </p:blipFill>
        <p:spPr>
          <a:xfrm>
            <a:off x="11742988" y="1559963"/>
            <a:ext cx="3234974" cy="3205300"/>
          </a:xfrm>
          <a:prstGeom prst="rect">
            <a:avLst/>
          </a:prstGeom>
          <a:noFill/>
          <a:ln>
            <a:noFill/>
          </a:ln>
        </p:spPr>
      </p:pic>
      <p:sp>
        <p:nvSpPr>
          <p:cNvPr id="604" name="Google Shape;604;p67"/>
          <p:cNvSpPr txBox="1"/>
          <p:nvPr/>
        </p:nvSpPr>
        <p:spPr>
          <a:xfrm>
            <a:off x="592575" y="2791450"/>
            <a:ext cx="239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0</a:t>
            </a:r>
            <a:endParaRPr b="0" i="0" sz="4000" u="none" cap="none" strike="noStrike">
              <a:solidFill>
                <a:srgbClr val="000000"/>
              </a:solidFill>
              <a:latin typeface="Calibri"/>
              <a:ea typeface="Calibri"/>
              <a:cs typeface="Calibri"/>
              <a:sym typeface="Calibri"/>
            </a:endParaRPr>
          </a:p>
        </p:txBody>
      </p:sp>
      <p:sp>
        <p:nvSpPr>
          <p:cNvPr id="605" name="Google Shape;605;p67"/>
          <p:cNvSpPr txBox="1"/>
          <p:nvPr/>
        </p:nvSpPr>
        <p:spPr>
          <a:xfrm>
            <a:off x="592575" y="5614788"/>
            <a:ext cx="239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1</a:t>
            </a:r>
            <a:endParaRPr b="0" i="0" sz="4000" u="none" cap="none" strike="noStrike">
              <a:solidFill>
                <a:srgbClr val="000000"/>
              </a:solidFill>
              <a:latin typeface="Calibri"/>
              <a:ea typeface="Calibri"/>
              <a:cs typeface="Calibri"/>
              <a:sym typeface="Calibri"/>
            </a:endParaRPr>
          </a:p>
        </p:txBody>
      </p:sp>
      <p:sp>
        <p:nvSpPr>
          <p:cNvPr id="606" name="Google Shape;606;p67"/>
          <p:cNvSpPr txBox="1"/>
          <p:nvPr/>
        </p:nvSpPr>
        <p:spPr>
          <a:xfrm>
            <a:off x="592575" y="8766675"/>
            <a:ext cx="2394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2</a:t>
            </a:r>
            <a:endParaRPr b="0" i="0" sz="4000" u="none" cap="none" strike="noStrike">
              <a:solidFill>
                <a:srgbClr val="000000"/>
              </a:solidFill>
              <a:latin typeface="Calibri"/>
              <a:ea typeface="Calibri"/>
              <a:cs typeface="Calibri"/>
              <a:sym typeface="Calibri"/>
            </a:endParaRPr>
          </a:p>
        </p:txBody>
      </p:sp>
      <p:pic>
        <p:nvPicPr>
          <p:cNvPr id="607" name="Google Shape;607;p67"/>
          <p:cNvPicPr preferRelativeResize="0"/>
          <p:nvPr/>
        </p:nvPicPr>
        <p:blipFill rotWithShape="1">
          <a:blip r:embed="rId4">
            <a:alphaModFix/>
          </a:blip>
          <a:srcRect b="0" l="0" r="0" t="0"/>
          <a:stretch/>
        </p:blipFill>
        <p:spPr>
          <a:xfrm>
            <a:off x="11832267" y="4592163"/>
            <a:ext cx="3056400" cy="2845625"/>
          </a:xfrm>
          <a:prstGeom prst="rect">
            <a:avLst/>
          </a:prstGeom>
          <a:noFill/>
          <a:ln>
            <a:noFill/>
          </a:ln>
        </p:spPr>
      </p:pic>
      <p:pic>
        <p:nvPicPr>
          <p:cNvPr id="608" name="Google Shape;608;p67"/>
          <p:cNvPicPr preferRelativeResize="0"/>
          <p:nvPr/>
        </p:nvPicPr>
        <p:blipFill rotWithShape="1">
          <a:blip r:embed="rId5">
            <a:alphaModFix/>
          </a:blip>
          <a:srcRect b="0" l="0" r="0" t="0"/>
          <a:stretch/>
        </p:blipFill>
        <p:spPr>
          <a:xfrm>
            <a:off x="12485975" y="7437800"/>
            <a:ext cx="2138066" cy="2925775"/>
          </a:xfrm>
          <a:prstGeom prst="rect">
            <a:avLst/>
          </a:prstGeom>
          <a:noFill/>
          <a:ln>
            <a:noFill/>
          </a:ln>
        </p:spPr>
      </p:pic>
      <p:pic>
        <p:nvPicPr>
          <p:cNvPr id="609" name="Google Shape;609;p67"/>
          <p:cNvPicPr preferRelativeResize="0"/>
          <p:nvPr/>
        </p:nvPicPr>
        <p:blipFill rotWithShape="1">
          <a:blip r:embed="rId3">
            <a:alphaModFix/>
          </a:blip>
          <a:srcRect b="0" l="0" r="0" t="0"/>
          <a:stretch/>
        </p:blipFill>
        <p:spPr>
          <a:xfrm>
            <a:off x="3890298" y="1876485"/>
            <a:ext cx="2654700" cy="2630368"/>
          </a:xfrm>
          <a:prstGeom prst="rect">
            <a:avLst/>
          </a:prstGeom>
          <a:noFill/>
          <a:ln>
            <a:noFill/>
          </a:ln>
        </p:spPr>
      </p:pic>
      <p:pic>
        <p:nvPicPr>
          <p:cNvPr id="610" name="Google Shape;610;p67"/>
          <p:cNvPicPr preferRelativeResize="0"/>
          <p:nvPr/>
        </p:nvPicPr>
        <p:blipFill rotWithShape="1">
          <a:blip r:embed="rId3">
            <a:alphaModFix/>
          </a:blip>
          <a:srcRect b="0" l="0" r="0" t="0"/>
          <a:stretch/>
        </p:blipFill>
        <p:spPr>
          <a:xfrm>
            <a:off x="3890300" y="4705924"/>
            <a:ext cx="2654700" cy="2630388"/>
          </a:xfrm>
          <a:prstGeom prst="rect">
            <a:avLst/>
          </a:prstGeom>
          <a:noFill/>
          <a:ln>
            <a:noFill/>
          </a:ln>
        </p:spPr>
      </p:pic>
      <p:pic>
        <p:nvPicPr>
          <p:cNvPr id="611" name="Google Shape;611;p67"/>
          <p:cNvPicPr preferRelativeResize="0"/>
          <p:nvPr/>
        </p:nvPicPr>
        <p:blipFill rotWithShape="1">
          <a:blip r:embed="rId3">
            <a:alphaModFix/>
          </a:blip>
          <a:srcRect b="0" l="0" r="0" t="0"/>
          <a:stretch/>
        </p:blipFill>
        <p:spPr>
          <a:xfrm>
            <a:off x="3890298" y="7656629"/>
            <a:ext cx="2654700" cy="263036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68"/>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617" name="Google Shape;617;p68"/>
          <p:cNvSpPr txBox="1"/>
          <p:nvPr/>
        </p:nvSpPr>
        <p:spPr>
          <a:xfrm>
            <a:off x="2959200" y="5397150"/>
            <a:ext cx="123696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PAPER</a:t>
            </a:r>
            <a:r>
              <a:rPr b="0" i="0" lang="en-US" sz="4000" u="none" cap="none" strike="noStrike">
                <a:solidFill>
                  <a:srgbClr val="000000"/>
                </a:solidFill>
                <a:latin typeface="Calibri"/>
                <a:ea typeface="Calibri"/>
                <a:cs typeface="Calibri"/>
                <a:sym typeface="Calibri"/>
              </a:rPr>
              <a:t>: </a:t>
            </a:r>
            <a:r>
              <a:rPr b="0" i="0" lang="en-US" sz="4000" u="none" cap="none" strike="noStrike">
                <a:solidFill>
                  <a:schemeClr val="dk1"/>
                </a:solidFill>
                <a:latin typeface="Calibri"/>
                <a:ea typeface="Calibri"/>
                <a:cs typeface="Calibri"/>
                <a:sym typeface="Calibri"/>
              </a:rPr>
              <a:t>A3T-GCN - Attention Temporal Graph Convolutional Network for Traffic Forecasting </a:t>
            </a:r>
            <a:endParaRPr b="0" i="0" sz="41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4000"/>
              <a:buFont typeface="Arial"/>
              <a:buNone/>
            </a:pPr>
            <a:r>
              <a:t/>
            </a:r>
            <a:endParaRPr b="0" i="0" sz="4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000"/>
              <a:buFont typeface="Arial"/>
              <a:buNone/>
            </a:pPr>
            <a:r>
              <a:rPr b="1" i="0" lang="en-US" sz="4000" u="sng" cap="none" strike="noStrike">
                <a:solidFill>
                  <a:srgbClr val="000000"/>
                </a:solidFill>
                <a:latin typeface="Calibri"/>
                <a:ea typeface="Calibri"/>
                <a:cs typeface="Calibri"/>
                <a:sym typeface="Calibri"/>
              </a:rPr>
              <a:t>LINK</a:t>
            </a:r>
            <a:r>
              <a:rPr b="0" i="0" lang="en-US" sz="4000" u="none" cap="none" strike="noStrike">
                <a:solidFill>
                  <a:srgbClr val="000000"/>
                </a:solidFill>
                <a:latin typeface="Calibri"/>
                <a:ea typeface="Calibri"/>
                <a:cs typeface="Calibri"/>
                <a:sym typeface="Calibri"/>
              </a:rPr>
              <a:t>: </a:t>
            </a:r>
            <a:r>
              <a:rPr b="0" i="0" lang="en-US" sz="4000" u="sng" cap="none" strike="noStrike">
                <a:solidFill>
                  <a:schemeClr val="hlink"/>
                </a:solidFill>
                <a:latin typeface="Arial"/>
                <a:ea typeface="Arial"/>
                <a:cs typeface="Arial"/>
                <a:sym typeface="Arial"/>
                <a:hlinkClick r:id="rId4"/>
              </a:rPr>
              <a:t>2006.11583.pdf (arxiv.org)</a:t>
            </a:r>
            <a:endParaRPr b="0" i="0" sz="4000" u="none" cap="none" strike="noStrike">
              <a:solidFill>
                <a:srgbClr val="000000"/>
              </a:solidFill>
              <a:latin typeface="Calibri"/>
              <a:ea typeface="Calibri"/>
              <a:cs typeface="Calibri"/>
              <a:sym typeface="Calibri"/>
            </a:endParaRPr>
          </a:p>
        </p:txBody>
      </p:sp>
      <p:sp>
        <p:nvSpPr>
          <p:cNvPr id="618" name="Google Shape;618;p68"/>
          <p:cNvSpPr txBox="1"/>
          <p:nvPr/>
        </p:nvSpPr>
        <p:spPr>
          <a:xfrm>
            <a:off x="3146450" y="3888325"/>
            <a:ext cx="127233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0"/>
              <a:buFont typeface="Arial"/>
              <a:buNone/>
            </a:pPr>
            <a:r>
              <a:rPr b="1" i="0" lang="en-US" sz="7000" u="none" cap="none" strike="noStrike">
                <a:solidFill>
                  <a:srgbClr val="000000"/>
                </a:solidFill>
                <a:latin typeface="Calibri"/>
                <a:ea typeface="Calibri"/>
                <a:cs typeface="Calibri"/>
                <a:sym typeface="Calibri"/>
              </a:rPr>
              <a:t>STATIC TEMPORAL</a:t>
            </a:r>
            <a:endParaRPr b="1" i="0" sz="7000" u="none" cap="none" strike="noStrike">
              <a:solidFill>
                <a:srgbClr val="000000"/>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9"/>
          <p:cNvSpPr txBox="1"/>
          <p:nvPr/>
        </p:nvSpPr>
        <p:spPr>
          <a:xfrm>
            <a:off x="3015575" y="37225"/>
            <a:ext cx="11988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SPATIO TEMPORAL STATIC GRAPH WITH NODE FEATURE</a:t>
            </a:r>
            <a:endParaRPr b="1" i="0" sz="4000" u="none" cap="none" strike="noStrike">
              <a:solidFill>
                <a:srgbClr val="000000"/>
              </a:solidFill>
              <a:latin typeface="Calibri"/>
              <a:ea typeface="Calibri"/>
              <a:cs typeface="Calibri"/>
              <a:sym typeface="Calibri"/>
            </a:endParaRPr>
          </a:p>
        </p:txBody>
      </p:sp>
      <p:sp>
        <p:nvSpPr>
          <p:cNvPr id="624" name="Google Shape;624;p69"/>
          <p:cNvSpPr txBox="1"/>
          <p:nvPr/>
        </p:nvSpPr>
        <p:spPr>
          <a:xfrm>
            <a:off x="76200" y="2526425"/>
            <a:ext cx="11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0</a:t>
            </a:r>
            <a:endParaRPr b="0" i="0" sz="4000" u="none" cap="none" strike="noStrike">
              <a:solidFill>
                <a:srgbClr val="000000"/>
              </a:solidFill>
              <a:latin typeface="Calibri"/>
              <a:ea typeface="Calibri"/>
              <a:cs typeface="Calibri"/>
              <a:sym typeface="Calibri"/>
            </a:endParaRPr>
          </a:p>
        </p:txBody>
      </p:sp>
      <p:sp>
        <p:nvSpPr>
          <p:cNvPr id="625" name="Google Shape;625;p69"/>
          <p:cNvSpPr txBox="1"/>
          <p:nvPr/>
        </p:nvSpPr>
        <p:spPr>
          <a:xfrm>
            <a:off x="76200" y="5314650"/>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1</a:t>
            </a:r>
            <a:endParaRPr b="0" i="0" sz="4000" u="none" cap="none" strike="noStrike">
              <a:solidFill>
                <a:srgbClr val="000000"/>
              </a:solidFill>
              <a:latin typeface="Calibri"/>
              <a:ea typeface="Calibri"/>
              <a:cs typeface="Calibri"/>
              <a:sym typeface="Calibri"/>
            </a:endParaRPr>
          </a:p>
        </p:txBody>
      </p:sp>
      <p:sp>
        <p:nvSpPr>
          <p:cNvPr id="626" name="Google Shape;626;p69"/>
          <p:cNvSpPr txBox="1"/>
          <p:nvPr/>
        </p:nvSpPr>
        <p:spPr>
          <a:xfrm>
            <a:off x="76200" y="8102863"/>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2</a:t>
            </a:r>
            <a:endParaRPr b="0" i="0" sz="4000" u="none" cap="none" strike="noStrike">
              <a:solidFill>
                <a:srgbClr val="000000"/>
              </a:solidFill>
              <a:latin typeface="Calibri"/>
              <a:ea typeface="Calibri"/>
              <a:cs typeface="Calibri"/>
              <a:sym typeface="Calibri"/>
            </a:endParaRPr>
          </a:p>
        </p:txBody>
      </p:sp>
      <p:sp>
        <p:nvSpPr>
          <p:cNvPr id="627" name="Google Shape;627;p69"/>
          <p:cNvSpPr txBox="1"/>
          <p:nvPr/>
        </p:nvSpPr>
        <p:spPr>
          <a:xfrm>
            <a:off x="76188" y="800850"/>
            <a:ext cx="159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Time</a:t>
            </a:r>
            <a:endParaRPr b="0" i="0" sz="4000" u="none" cap="none" strike="noStrike">
              <a:solidFill>
                <a:srgbClr val="000000"/>
              </a:solidFill>
              <a:latin typeface="Calibri"/>
              <a:ea typeface="Calibri"/>
              <a:cs typeface="Calibri"/>
              <a:sym typeface="Calibri"/>
            </a:endParaRPr>
          </a:p>
        </p:txBody>
      </p:sp>
      <p:sp>
        <p:nvSpPr>
          <p:cNvPr id="628" name="Google Shape;628;p69"/>
          <p:cNvSpPr txBox="1"/>
          <p:nvPr/>
        </p:nvSpPr>
        <p:spPr>
          <a:xfrm rot="-44138">
            <a:off x="4436443" y="4383868"/>
            <a:ext cx="1378614"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Graph Conv</a:t>
            </a:r>
            <a:endParaRPr b="0" i="0" sz="2500" u="none" cap="none" strike="noStrike">
              <a:solidFill>
                <a:srgbClr val="000000"/>
              </a:solidFill>
              <a:latin typeface="Calibri"/>
              <a:ea typeface="Calibri"/>
              <a:cs typeface="Calibri"/>
              <a:sym typeface="Calibri"/>
            </a:endParaRPr>
          </a:p>
        </p:txBody>
      </p:sp>
      <p:pic>
        <p:nvPicPr>
          <p:cNvPr id="629" name="Google Shape;629;p69"/>
          <p:cNvPicPr preferRelativeResize="0"/>
          <p:nvPr/>
        </p:nvPicPr>
        <p:blipFill rotWithShape="1">
          <a:blip r:embed="rId3">
            <a:alphaModFix/>
          </a:blip>
          <a:srcRect b="-22688" l="0" r="0" t="22690"/>
          <a:stretch/>
        </p:blipFill>
        <p:spPr>
          <a:xfrm rot="-43746">
            <a:off x="4502203" y="5320893"/>
            <a:ext cx="980026" cy="932294"/>
          </a:xfrm>
          <a:prstGeom prst="rect">
            <a:avLst/>
          </a:prstGeom>
          <a:noFill/>
          <a:ln>
            <a:noFill/>
          </a:ln>
        </p:spPr>
      </p:pic>
      <p:pic>
        <p:nvPicPr>
          <p:cNvPr id="630" name="Google Shape;630;p69"/>
          <p:cNvPicPr preferRelativeResize="0"/>
          <p:nvPr/>
        </p:nvPicPr>
        <p:blipFill rotWithShape="1">
          <a:blip r:embed="rId4">
            <a:alphaModFix/>
          </a:blip>
          <a:srcRect b="0" l="0" r="0" t="0"/>
          <a:stretch/>
        </p:blipFill>
        <p:spPr>
          <a:xfrm rot="-1703893">
            <a:off x="5711300" y="1907970"/>
            <a:ext cx="2553652" cy="2318162"/>
          </a:xfrm>
          <a:prstGeom prst="rect">
            <a:avLst/>
          </a:prstGeom>
          <a:noFill/>
          <a:ln>
            <a:noFill/>
          </a:ln>
        </p:spPr>
      </p:pic>
      <p:pic>
        <p:nvPicPr>
          <p:cNvPr id="631" name="Google Shape;631;p69"/>
          <p:cNvPicPr preferRelativeResize="0"/>
          <p:nvPr/>
        </p:nvPicPr>
        <p:blipFill rotWithShape="1">
          <a:blip r:embed="rId5">
            <a:alphaModFix/>
          </a:blip>
          <a:srcRect b="0" l="0" r="0" t="0"/>
          <a:stretch/>
        </p:blipFill>
        <p:spPr>
          <a:xfrm rot="-1261188">
            <a:off x="1613613" y="7081100"/>
            <a:ext cx="2763497" cy="2843975"/>
          </a:xfrm>
          <a:prstGeom prst="rect">
            <a:avLst/>
          </a:prstGeom>
          <a:noFill/>
          <a:ln>
            <a:noFill/>
          </a:ln>
        </p:spPr>
      </p:pic>
      <p:pic>
        <p:nvPicPr>
          <p:cNvPr id="632" name="Google Shape;632;p69"/>
          <p:cNvPicPr preferRelativeResize="0"/>
          <p:nvPr/>
        </p:nvPicPr>
        <p:blipFill rotWithShape="1">
          <a:blip r:embed="rId5">
            <a:alphaModFix/>
          </a:blip>
          <a:srcRect b="0" l="0" r="0" t="0"/>
          <a:stretch/>
        </p:blipFill>
        <p:spPr>
          <a:xfrm rot="-1261188">
            <a:off x="1613613" y="4292863"/>
            <a:ext cx="2763497" cy="2843975"/>
          </a:xfrm>
          <a:prstGeom prst="rect">
            <a:avLst/>
          </a:prstGeom>
          <a:noFill/>
          <a:ln>
            <a:noFill/>
          </a:ln>
        </p:spPr>
      </p:pic>
      <p:sp>
        <p:nvSpPr>
          <p:cNvPr id="633" name="Google Shape;633;p69"/>
          <p:cNvSpPr txBox="1"/>
          <p:nvPr/>
        </p:nvSpPr>
        <p:spPr>
          <a:xfrm>
            <a:off x="6125100" y="885575"/>
            <a:ext cx="159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Spatio</a:t>
            </a:r>
            <a:endParaRPr b="0" i="0" sz="4000" u="none" cap="none" strike="noStrike">
              <a:solidFill>
                <a:srgbClr val="000000"/>
              </a:solidFill>
              <a:latin typeface="Calibri"/>
              <a:ea typeface="Calibri"/>
              <a:cs typeface="Calibri"/>
              <a:sym typeface="Calibri"/>
            </a:endParaRPr>
          </a:p>
        </p:txBody>
      </p:sp>
      <p:pic>
        <p:nvPicPr>
          <p:cNvPr id="634" name="Google Shape;634;p69"/>
          <p:cNvPicPr preferRelativeResize="0"/>
          <p:nvPr/>
        </p:nvPicPr>
        <p:blipFill rotWithShape="1">
          <a:blip r:embed="rId5">
            <a:alphaModFix/>
          </a:blip>
          <a:srcRect b="0" l="0" r="0" t="0"/>
          <a:stretch/>
        </p:blipFill>
        <p:spPr>
          <a:xfrm rot="-1261188">
            <a:off x="1551713" y="1504638"/>
            <a:ext cx="2763497" cy="2843975"/>
          </a:xfrm>
          <a:prstGeom prst="rect">
            <a:avLst/>
          </a:prstGeom>
          <a:noFill/>
          <a:ln>
            <a:noFill/>
          </a:ln>
        </p:spPr>
      </p:pic>
      <p:pic>
        <p:nvPicPr>
          <p:cNvPr id="635" name="Google Shape;635;p69"/>
          <p:cNvPicPr preferRelativeResize="0"/>
          <p:nvPr/>
        </p:nvPicPr>
        <p:blipFill rotWithShape="1">
          <a:blip r:embed="rId4">
            <a:alphaModFix/>
          </a:blip>
          <a:srcRect b="0" l="0" r="0" t="0"/>
          <a:stretch/>
        </p:blipFill>
        <p:spPr>
          <a:xfrm rot="-1703893">
            <a:off x="5638337" y="4532695"/>
            <a:ext cx="2553652" cy="2318162"/>
          </a:xfrm>
          <a:prstGeom prst="rect">
            <a:avLst/>
          </a:prstGeom>
          <a:noFill/>
          <a:ln>
            <a:noFill/>
          </a:ln>
        </p:spPr>
      </p:pic>
      <p:pic>
        <p:nvPicPr>
          <p:cNvPr id="636" name="Google Shape;636;p69"/>
          <p:cNvPicPr preferRelativeResize="0"/>
          <p:nvPr/>
        </p:nvPicPr>
        <p:blipFill rotWithShape="1">
          <a:blip r:embed="rId4">
            <a:alphaModFix/>
          </a:blip>
          <a:srcRect b="0" l="0" r="0" t="0"/>
          <a:stretch/>
        </p:blipFill>
        <p:spPr>
          <a:xfrm rot="-1703893">
            <a:off x="5711300" y="7343995"/>
            <a:ext cx="2553652" cy="2318162"/>
          </a:xfrm>
          <a:prstGeom prst="rect">
            <a:avLst/>
          </a:prstGeom>
          <a:noFill/>
          <a:ln>
            <a:noFill/>
          </a:ln>
        </p:spPr>
      </p:pic>
      <p:pic>
        <p:nvPicPr>
          <p:cNvPr id="637" name="Google Shape;637;p69"/>
          <p:cNvPicPr preferRelativeResize="0"/>
          <p:nvPr/>
        </p:nvPicPr>
        <p:blipFill rotWithShape="1">
          <a:blip r:embed="rId4">
            <a:alphaModFix/>
          </a:blip>
          <a:srcRect b="0" l="0" r="0" t="0"/>
          <a:stretch/>
        </p:blipFill>
        <p:spPr>
          <a:xfrm rot="-1703893">
            <a:off x="9570800" y="1670970"/>
            <a:ext cx="2553652" cy="2318162"/>
          </a:xfrm>
          <a:prstGeom prst="rect">
            <a:avLst/>
          </a:prstGeom>
          <a:noFill/>
          <a:ln>
            <a:noFill/>
          </a:ln>
        </p:spPr>
      </p:pic>
      <p:pic>
        <p:nvPicPr>
          <p:cNvPr id="638" name="Google Shape;638;p69"/>
          <p:cNvPicPr preferRelativeResize="0"/>
          <p:nvPr/>
        </p:nvPicPr>
        <p:blipFill rotWithShape="1">
          <a:blip r:embed="rId4">
            <a:alphaModFix/>
          </a:blip>
          <a:srcRect b="0" l="0" r="0" t="0"/>
          <a:stretch/>
        </p:blipFill>
        <p:spPr>
          <a:xfrm rot="-1703893">
            <a:off x="9570800" y="4532695"/>
            <a:ext cx="2553652" cy="2318162"/>
          </a:xfrm>
          <a:prstGeom prst="rect">
            <a:avLst/>
          </a:prstGeom>
          <a:noFill/>
          <a:ln>
            <a:noFill/>
          </a:ln>
        </p:spPr>
      </p:pic>
      <p:pic>
        <p:nvPicPr>
          <p:cNvPr id="639" name="Google Shape;639;p69"/>
          <p:cNvPicPr preferRelativeResize="0"/>
          <p:nvPr/>
        </p:nvPicPr>
        <p:blipFill rotWithShape="1">
          <a:blip r:embed="rId4">
            <a:alphaModFix/>
          </a:blip>
          <a:srcRect b="0" l="0" r="0" t="0"/>
          <a:stretch/>
        </p:blipFill>
        <p:spPr>
          <a:xfrm rot="-1703893">
            <a:off x="9570800" y="7521720"/>
            <a:ext cx="2553652" cy="2318162"/>
          </a:xfrm>
          <a:prstGeom prst="rect">
            <a:avLst/>
          </a:prstGeom>
          <a:noFill/>
          <a:ln>
            <a:noFill/>
          </a:ln>
        </p:spPr>
      </p:pic>
      <p:sp>
        <p:nvSpPr>
          <p:cNvPr id="640" name="Google Shape;640;p69"/>
          <p:cNvSpPr txBox="1"/>
          <p:nvPr/>
        </p:nvSpPr>
        <p:spPr>
          <a:xfrm>
            <a:off x="9932392" y="800400"/>
            <a:ext cx="220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Temporal</a:t>
            </a:r>
            <a:endParaRPr b="0" i="0" sz="4000" u="none" cap="none" strike="noStrike">
              <a:solidFill>
                <a:srgbClr val="000000"/>
              </a:solidFill>
              <a:latin typeface="Calibri"/>
              <a:ea typeface="Calibri"/>
              <a:cs typeface="Calibri"/>
              <a:sym typeface="Calibri"/>
            </a:endParaRPr>
          </a:p>
        </p:txBody>
      </p:sp>
      <p:sp>
        <p:nvSpPr>
          <p:cNvPr id="641" name="Google Shape;641;p69"/>
          <p:cNvSpPr txBox="1"/>
          <p:nvPr/>
        </p:nvSpPr>
        <p:spPr>
          <a:xfrm rot="-43814">
            <a:off x="10034019" y="3899498"/>
            <a:ext cx="2000862" cy="5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42" name="Google Shape;642;p69"/>
          <p:cNvPicPr preferRelativeResize="0"/>
          <p:nvPr/>
        </p:nvPicPr>
        <p:blipFill rotWithShape="1">
          <a:blip r:embed="rId3">
            <a:alphaModFix/>
          </a:blip>
          <a:srcRect b="-22688" l="0" r="0" t="22690"/>
          <a:stretch/>
        </p:blipFill>
        <p:spPr>
          <a:xfrm rot="5356254">
            <a:off x="10629419" y="3865865"/>
            <a:ext cx="810066" cy="770617"/>
          </a:xfrm>
          <a:prstGeom prst="rect">
            <a:avLst/>
          </a:prstGeom>
          <a:noFill/>
          <a:ln>
            <a:noFill/>
          </a:ln>
        </p:spPr>
      </p:pic>
      <p:sp>
        <p:nvSpPr>
          <p:cNvPr id="643" name="Google Shape;643;p69"/>
          <p:cNvSpPr txBox="1"/>
          <p:nvPr/>
        </p:nvSpPr>
        <p:spPr>
          <a:xfrm rot="-43814">
            <a:off x="10135717" y="6929444"/>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44" name="Google Shape;644;p69"/>
          <p:cNvPicPr preferRelativeResize="0"/>
          <p:nvPr/>
        </p:nvPicPr>
        <p:blipFill rotWithShape="1">
          <a:blip r:embed="rId3">
            <a:alphaModFix/>
          </a:blip>
          <a:srcRect b="-22688" l="0" r="0" t="22690"/>
          <a:stretch/>
        </p:blipFill>
        <p:spPr>
          <a:xfrm rot="5356254">
            <a:off x="10731106" y="6936390"/>
            <a:ext cx="810066" cy="770617"/>
          </a:xfrm>
          <a:prstGeom prst="rect">
            <a:avLst/>
          </a:prstGeom>
          <a:noFill/>
          <a:ln>
            <a:noFill/>
          </a:ln>
        </p:spPr>
      </p:pic>
      <p:pic>
        <p:nvPicPr>
          <p:cNvPr id="645" name="Google Shape;645;p69"/>
          <p:cNvPicPr preferRelativeResize="0"/>
          <p:nvPr/>
        </p:nvPicPr>
        <p:blipFill rotWithShape="1">
          <a:blip r:embed="rId3">
            <a:alphaModFix/>
          </a:blip>
          <a:srcRect b="-22688" l="0" r="0" t="22690"/>
          <a:stretch/>
        </p:blipFill>
        <p:spPr>
          <a:xfrm rot="-43746">
            <a:off x="8520016" y="5289281"/>
            <a:ext cx="980026" cy="932294"/>
          </a:xfrm>
          <a:prstGeom prst="rect">
            <a:avLst/>
          </a:prstGeom>
          <a:noFill/>
          <a:ln>
            <a:noFill/>
          </a:ln>
        </p:spPr>
      </p:pic>
      <p:cxnSp>
        <p:nvCxnSpPr>
          <p:cNvPr id="646" name="Google Shape;646;p69"/>
          <p:cNvCxnSpPr/>
          <p:nvPr/>
        </p:nvCxnSpPr>
        <p:spPr>
          <a:xfrm>
            <a:off x="12624000" y="2067788"/>
            <a:ext cx="0" cy="7438500"/>
          </a:xfrm>
          <a:prstGeom prst="straightConnector1">
            <a:avLst/>
          </a:prstGeom>
          <a:noFill/>
          <a:ln cap="flat" cmpd="sng" w="152400">
            <a:solidFill>
              <a:srgbClr val="990000"/>
            </a:solidFill>
            <a:prstDash val="solid"/>
            <a:round/>
            <a:headEnd len="sm" w="sm" type="none"/>
            <a:tailEnd len="sm" w="sm" type="none"/>
          </a:ln>
        </p:spPr>
      </p:cxnSp>
      <p:sp>
        <p:nvSpPr>
          <p:cNvPr id="647" name="Google Shape;647;p69"/>
          <p:cNvSpPr/>
          <p:nvPr/>
        </p:nvSpPr>
        <p:spPr>
          <a:xfrm>
            <a:off x="1457899"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9"/>
          <p:cNvSpPr/>
          <p:nvPr/>
        </p:nvSpPr>
        <p:spPr>
          <a:xfrm>
            <a:off x="5553475" y="1666175"/>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9"/>
          <p:cNvSpPr/>
          <p:nvPr/>
        </p:nvSpPr>
        <p:spPr>
          <a:xfrm>
            <a:off x="9500399"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0" name="Google Shape;650;p69"/>
          <p:cNvPicPr preferRelativeResize="0"/>
          <p:nvPr/>
        </p:nvPicPr>
        <p:blipFill rotWithShape="1">
          <a:blip r:embed="rId6">
            <a:alphaModFix/>
          </a:blip>
          <a:srcRect b="0" l="0" r="0" t="0"/>
          <a:stretch/>
        </p:blipFill>
        <p:spPr>
          <a:xfrm>
            <a:off x="12954538" y="2393225"/>
            <a:ext cx="2181225" cy="1066800"/>
          </a:xfrm>
          <a:prstGeom prst="rect">
            <a:avLst/>
          </a:prstGeom>
          <a:noFill/>
          <a:ln>
            <a:noFill/>
          </a:ln>
        </p:spPr>
      </p:pic>
      <p:pic>
        <p:nvPicPr>
          <p:cNvPr id="651" name="Google Shape;651;p69"/>
          <p:cNvPicPr preferRelativeResize="0"/>
          <p:nvPr/>
        </p:nvPicPr>
        <p:blipFill rotWithShape="1">
          <a:blip r:embed="rId6">
            <a:alphaModFix/>
          </a:blip>
          <a:srcRect b="0" l="0" r="0" t="0"/>
          <a:stretch/>
        </p:blipFill>
        <p:spPr>
          <a:xfrm>
            <a:off x="12954538" y="5253650"/>
            <a:ext cx="2181225" cy="1066800"/>
          </a:xfrm>
          <a:prstGeom prst="rect">
            <a:avLst/>
          </a:prstGeom>
          <a:noFill/>
          <a:ln>
            <a:noFill/>
          </a:ln>
        </p:spPr>
      </p:pic>
      <p:pic>
        <p:nvPicPr>
          <p:cNvPr id="652" name="Google Shape;652;p69"/>
          <p:cNvPicPr preferRelativeResize="0"/>
          <p:nvPr/>
        </p:nvPicPr>
        <p:blipFill rotWithShape="1">
          <a:blip r:embed="rId6">
            <a:alphaModFix/>
          </a:blip>
          <a:srcRect b="0" l="0" r="0" t="0"/>
          <a:stretch/>
        </p:blipFill>
        <p:spPr>
          <a:xfrm>
            <a:off x="12954538" y="8114075"/>
            <a:ext cx="2181225" cy="1066800"/>
          </a:xfrm>
          <a:prstGeom prst="rect">
            <a:avLst/>
          </a:prstGeom>
          <a:noFill/>
          <a:ln>
            <a:noFill/>
          </a:ln>
        </p:spPr>
      </p:pic>
      <p:pic>
        <p:nvPicPr>
          <p:cNvPr id="653" name="Google Shape;653;p69"/>
          <p:cNvPicPr preferRelativeResize="0"/>
          <p:nvPr/>
        </p:nvPicPr>
        <p:blipFill rotWithShape="1">
          <a:blip r:embed="rId3">
            <a:alphaModFix/>
          </a:blip>
          <a:srcRect b="-22688" l="0" r="0" t="22690"/>
          <a:stretch/>
        </p:blipFill>
        <p:spPr>
          <a:xfrm rot="5356254">
            <a:off x="13325091" y="3785031"/>
            <a:ext cx="980026" cy="932294"/>
          </a:xfrm>
          <a:prstGeom prst="rect">
            <a:avLst/>
          </a:prstGeom>
          <a:noFill/>
          <a:ln>
            <a:noFill/>
          </a:ln>
        </p:spPr>
      </p:pic>
      <p:sp>
        <p:nvSpPr>
          <p:cNvPr id="654" name="Google Shape;654;p69"/>
          <p:cNvSpPr txBox="1"/>
          <p:nvPr/>
        </p:nvSpPr>
        <p:spPr>
          <a:xfrm rot="-43814">
            <a:off x="12975192" y="3879694"/>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sp>
        <p:nvSpPr>
          <p:cNvPr id="655" name="Google Shape;655;p69"/>
          <p:cNvSpPr txBox="1"/>
          <p:nvPr/>
        </p:nvSpPr>
        <p:spPr>
          <a:xfrm>
            <a:off x="13974149" y="885575"/>
            <a:ext cx="381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Note Temporal</a:t>
            </a:r>
            <a:endParaRPr b="0" i="0" sz="4000" u="none" cap="none" strike="noStrike">
              <a:solidFill>
                <a:srgbClr val="000000"/>
              </a:solidFill>
              <a:latin typeface="Calibri"/>
              <a:ea typeface="Calibri"/>
              <a:cs typeface="Calibri"/>
              <a:sym typeface="Calibri"/>
            </a:endParaRPr>
          </a:p>
        </p:txBody>
      </p:sp>
      <p:pic>
        <p:nvPicPr>
          <p:cNvPr id="656" name="Google Shape;656;p69"/>
          <p:cNvPicPr preferRelativeResize="0"/>
          <p:nvPr/>
        </p:nvPicPr>
        <p:blipFill rotWithShape="1">
          <a:blip r:embed="rId3">
            <a:alphaModFix/>
          </a:blip>
          <a:srcRect b="-22688" l="0" r="0" t="22690"/>
          <a:stretch/>
        </p:blipFill>
        <p:spPr>
          <a:xfrm rot="5356254">
            <a:off x="13456516" y="6751168"/>
            <a:ext cx="980026" cy="932294"/>
          </a:xfrm>
          <a:prstGeom prst="rect">
            <a:avLst/>
          </a:prstGeom>
          <a:noFill/>
          <a:ln>
            <a:noFill/>
          </a:ln>
        </p:spPr>
      </p:pic>
      <p:sp>
        <p:nvSpPr>
          <p:cNvPr id="657" name="Google Shape;657;p69"/>
          <p:cNvSpPr txBox="1"/>
          <p:nvPr/>
        </p:nvSpPr>
        <p:spPr>
          <a:xfrm rot="-43814">
            <a:off x="13106617" y="6845831"/>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sp>
        <p:nvSpPr>
          <p:cNvPr id="658" name="Google Shape;658;p69"/>
          <p:cNvSpPr/>
          <p:nvPr/>
        </p:nvSpPr>
        <p:spPr>
          <a:xfrm>
            <a:off x="12917763" y="1659175"/>
            <a:ext cx="20007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69"/>
          <p:cNvPicPr preferRelativeResize="0"/>
          <p:nvPr/>
        </p:nvPicPr>
        <p:blipFill rotWithShape="1">
          <a:blip r:embed="rId7">
            <a:alphaModFix/>
          </a:blip>
          <a:srcRect b="0" l="0" r="0" t="0"/>
          <a:stretch/>
        </p:blipFill>
        <p:spPr>
          <a:xfrm>
            <a:off x="15466313" y="2526575"/>
            <a:ext cx="2295525" cy="800100"/>
          </a:xfrm>
          <a:prstGeom prst="rect">
            <a:avLst/>
          </a:prstGeom>
          <a:noFill/>
          <a:ln>
            <a:noFill/>
          </a:ln>
        </p:spPr>
      </p:pic>
      <p:sp>
        <p:nvSpPr>
          <p:cNvPr id="660" name="Google Shape;660;p69"/>
          <p:cNvSpPr/>
          <p:nvPr/>
        </p:nvSpPr>
        <p:spPr>
          <a:xfrm>
            <a:off x="15212238"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1" name="Google Shape;661;p69"/>
          <p:cNvPicPr preferRelativeResize="0"/>
          <p:nvPr/>
        </p:nvPicPr>
        <p:blipFill rotWithShape="1">
          <a:blip r:embed="rId3">
            <a:alphaModFix/>
          </a:blip>
          <a:srcRect b="-22688" l="0" r="0" t="22690"/>
          <a:stretch/>
        </p:blipFill>
        <p:spPr>
          <a:xfrm rot="5356254">
            <a:off x="16266266" y="3663606"/>
            <a:ext cx="980026" cy="932294"/>
          </a:xfrm>
          <a:prstGeom prst="rect">
            <a:avLst/>
          </a:prstGeom>
          <a:noFill/>
          <a:ln>
            <a:noFill/>
          </a:ln>
        </p:spPr>
      </p:pic>
      <p:sp>
        <p:nvSpPr>
          <p:cNvPr id="662" name="Google Shape;662;p69"/>
          <p:cNvSpPr txBox="1"/>
          <p:nvPr/>
        </p:nvSpPr>
        <p:spPr>
          <a:xfrm rot="-43814">
            <a:off x="15916367" y="3758269"/>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63" name="Google Shape;663;p69"/>
          <p:cNvPicPr preferRelativeResize="0"/>
          <p:nvPr/>
        </p:nvPicPr>
        <p:blipFill rotWithShape="1">
          <a:blip r:embed="rId3">
            <a:alphaModFix/>
          </a:blip>
          <a:srcRect b="-22688" l="0" r="0" t="22690"/>
          <a:stretch/>
        </p:blipFill>
        <p:spPr>
          <a:xfrm rot="5356254">
            <a:off x="16194016" y="6749756"/>
            <a:ext cx="980026" cy="932294"/>
          </a:xfrm>
          <a:prstGeom prst="rect">
            <a:avLst/>
          </a:prstGeom>
          <a:noFill/>
          <a:ln>
            <a:noFill/>
          </a:ln>
        </p:spPr>
      </p:pic>
      <p:sp>
        <p:nvSpPr>
          <p:cNvPr id="664" name="Google Shape;664;p69"/>
          <p:cNvSpPr txBox="1"/>
          <p:nvPr/>
        </p:nvSpPr>
        <p:spPr>
          <a:xfrm rot="-43814">
            <a:off x="15844117" y="6844419"/>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65" name="Google Shape;665;p69"/>
          <p:cNvPicPr preferRelativeResize="0"/>
          <p:nvPr/>
        </p:nvPicPr>
        <p:blipFill rotWithShape="1">
          <a:blip r:embed="rId7">
            <a:alphaModFix/>
          </a:blip>
          <a:srcRect b="0" l="0" r="0" t="0"/>
          <a:stretch/>
        </p:blipFill>
        <p:spPr>
          <a:xfrm>
            <a:off x="15568263" y="5325575"/>
            <a:ext cx="2295525" cy="800100"/>
          </a:xfrm>
          <a:prstGeom prst="rect">
            <a:avLst/>
          </a:prstGeom>
          <a:noFill/>
          <a:ln>
            <a:noFill/>
          </a:ln>
        </p:spPr>
      </p:pic>
      <p:pic>
        <p:nvPicPr>
          <p:cNvPr id="666" name="Google Shape;666;p69"/>
          <p:cNvPicPr preferRelativeResize="0"/>
          <p:nvPr/>
        </p:nvPicPr>
        <p:blipFill rotWithShape="1">
          <a:blip r:embed="rId7">
            <a:alphaModFix/>
          </a:blip>
          <a:srcRect b="0" l="0" r="0" t="0"/>
          <a:stretch/>
        </p:blipFill>
        <p:spPr>
          <a:xfrm>
            <a:off x="15568263" y="8306125"/>
            <a:ext cx="2295525" cy="800100"/>
          </a:xfrm>
          <a:prstGeom prst="rect">
            <a:avLst/>
          </a:prstGeom>
          <a:noFill/>
          <a:ln>
            <a:noFill/>
          </a:ln>
        </p:spPr>
      </p:pic>
      <p:sp>
        <p:nvSpPr>
          <p:cNvPr id="667" name="Google Shape;667;p69"/>
          <p:cNvSpPr txBox="1"/>
          <p:nvPr/>
        </p:nvSpPr>
        <p:spPr>
          <a:xfrm>
            <a:off x="5307599" y="9897100"/>
            <a:ext cx="7672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sng" cap="none" strike="noStrike">
                <a:solidFill>
                  <a:schemeClr val="hlink"/>
                </a:solidFill>
                <a:latin typeface="Arial"/>
                <a:ea typeface="Arial"/>
                <a:cs typeface="Arial"/>
                <a:sym typeface="Arial"/>
                <a:hlinkClick r:id="rId8"/>
              </a:rPr>
              <a:t>2006.11583.pdf (arxiv.org)</a:t>
            </a:r>
            <a:endParaRPr b="1" i="0" sz="1700" u="none" cap="none" strike="noStrike">
              <a:solidFill>
                <a:schemeClr val="dk1"/>
              </a:solidFill>
              <a:latin typeface="Arial"/>
              <a:ea typeface="Arial"/>
              <a:cs typeface="Arial"/>
              <a:sym typeface="Arial"/>
            </a:endParaRPr>
          </a:p>
        </p:txBody>
      </p:sp>
      <p:sp>
        <p:nvSpPr>
          <p:cNvPr id="668" name="Google Shape;668;p69"/>
          <p:cNvSpPr txBox="1"/>
          <p:nvPr/>
        </p:nvSpPr>
        <p:spPr>
          <a:xfrm>
            <a:off x="2135450" y="800400"/>
            <a:ext cx="159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Origin</a:t>
            </a:r>
            <a:endParaRPr b="0" i="0" sz="4000" u="none" cap="none" strike="noStrike">
              <a:solidFill>
                <a:srgbClr val="000000"/>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0"/>
          <p:cNvSpPr txBox="1"/>
          <p:nvPr/>
        </p:nvSpPr>
        <p:spPr>
          <a:xfrm>
            <a:off x="76200" y="2526425"/>
            <a:ext cx="11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0</a:t>
            </a:r>
            <a:endParaRPr b="0" i="0" sz="4000" u="none" cap="none" strike="noStrike">
              <a:solidFill>
                <a:srgbClr val="000000"/>
              </a:solidFill>
              <a:latin typeface="Calibri"/>
              <a:ea typeface="Calibri"/>
              <a:cs typeface="Calibri"/>
              <a:sym typeface="Calibri"/>
            </a:endParaRPr>
          </a:p>
        </p:txBody>
      </p:sp>
      <p:sp>
        <p:nvSpPr>
          <p:cNvPr id="674" name="Google Shape;674;p70"/>
          <p:cNvSpPr txBox="1"/>
          <p:nvPr/>
        </p:nvSpPr>
        <p:spPr>
          <a:xfrm>
            <a:off x="76200" y="5314650"/>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1</a:t>
            </a:r>
            <a:endParaRPr b="0" i="0" sz="4000" u="none" cap="none" strike="noStrike">
              <a:solidFill>
                <a:srgbClr val="000000"/>
              </a:solidFill>
              <a:latin typeface="Calibri"/>
              <a:ea typeface="Calibri"/>
              <a:cs typeface="Calibri"/>
              <a:sym typeface="Calibri"/>
            </a:endParaRPr>
          </a:p>
        </p:txBody>
      </p:sp>
      <p:sp>
        <p:nvSpPr>
          <p:cNvPr id="675" name="Google Shape;675;p70"/>
          <p:cNvSpPr txBox="1"/>
          <p:nvPr/>
        </p:nvSpPr>
        <p:spPr>
          <a:xfrm>
            <a:off x="76200" y="8102863"/>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2</a:t>
            </a:r>
            <a:endParaRPr b="0" i="0" sz="4000" u="none" cap="none" strike="noStrike">
              <a:solidFill>
                <a:srgbClr val="000000"/>
              </a:solidFill>
              <a:latin typeface="Calibri"/>
              <a:ea typeface="Calibri"/>
              <a:cs typeface="Calibri"/>
              <a:sym typeface="Calibri"/>
            </a:endParaRPr>
          </a:p>
        </p:txBody>
      </p:sp>
      <p:sp>
        <p:nvSpPr>
          <p:cNvPr id="676" name="Google Shape;676;p70"/>
          <p:cNvSpPr txBox="1"/>
          <p:nvPr/>
        </p:nvSpPr>
        <p:spPr>
          <a:xfrm>
            <a:off x="76188" y="800850"/>
            <a:ext cx="159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Time</a:t>
            </a:r>
            <a:endParaRPr b="0" i="0" sz="4000" u="none" cap="none" strike="noStrike">
              <a:solidFill>
                <a:srgbClr val="000000"/>
              </a:solidFill>
              <a:latin typeface="Calibri"/>
              <a:ea typeface="Calibri"/>
              <a:cs typeface="Calibri"/>
              <a:sym typeface="Calibri"/>
            </a:endParaRPr>
          </a:p>
        </p:txBody>
      </p:sp>
      <p:pic>
        <p:nvPicPr>
          <p:cNvPr id="677" name="Google Shape;677;p70"/>
          <p:cNvPicPr preferRelativeResize="0"/>
          <p:nvPr/>
        </p:nvPicPr>
        <p:blipFill rotWithShape="1">
          <a:blip r:embed="rId3">
            <a:alphaModFix/>
          </a:blip>
          <a:srcRect b="0" l="0" r="0" t="0"/>
          <a:stretch/>
        </p:blipFill>
        <p:spPr>
          <a:xfrm rot="-1703893">
            <a:off x="1670200" y="1670970"/>
            <a:ext cx="2553652" cy="2318162"/>
          </a:xfrm>
          <a:prstGeom prst="rect">
            <a:avLst/>
          </a:prstGeom>
          <a:noFill/>
          <a:ln>
            <a:noFill/>
          </a:ln>
        </p:spPr>
      </p:pic>
      <p:pic>
        <p:nvPicPr>
          <p:cNvPr id="678" name="Google Shape;678;p70"/>
          <p:cNvPicPr preferRelativeResize="0"/>
          <p:nvPr/>
        </p:nvPicPr>
        <p:blipFill rotWithShape="1">
          <a:blip r:embed="rId3">
            <a:alphaModFix/>
          </a:blip>
          <a:srcRect b="0" l="0" r="0" t="0"/>
          <a:stretch/>
        </p:blipFill>
        <p:spPr>
          <a:xfrm rot="-1703893">
            <a:off x="1670200" y="4532695"/>
            <a:ext cx="2553652" cy="2318162"/>
          </a:xfrm>
          <a:prstGeom prst="rect">
            <a:avLst/>
          </a:prstGeom>
          <a:noFill/>
          <a:ln>
            <a:noFill/>
          </a:ln>
        </p:spPr>
      </p:pic>
      <p:pic>
        <p:nvPicPr>
          <p:cNvPr id="679" name="Google Shape;679;p70"/>
          <p:cNvPicPr preferRelativeResize="0"/>
          <p:nvPr/>
        </p:nvPicPr>
        <p:blipFill rotWithShape="1">
          <a:blip r:embed="rId3">
            <a:alphaModFix/>
          </a:blip>
          <a:srcRect b="0" l="0" r="0" t="0"/>
          <a:stretch/>
        </p:blipFill>
        <p:spPr>
          <a:xfrm rot="-1703893">
            <a:off x="1670200" y="7521720"/>
            <a:ext cx="2553652" cy="2318162"/>
          </a:xfrm>
          <a:prstGeom prst="rect">
            <a:avLst/>
          </a:prstGeom>
          <a:noFill/>
          <a:ln>
            <a:noFill/>
          </a:ln>
        </p:spPr>
      </p:pic>
      <p:sp>
        <p:nvSpPr>
          <p:cNvPr id="680" name="Google Shape;680;p70"/>
          <p:cNvSpPr txBox="1"/>
          <p:nvPr/>
        </p:nvSpPr>
        <p:spPr>
          <a:xfrm>
            <a:off x="2031792" y="800400"/>
            <a:ext cx="220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Temporal</a:t>
            </a:r>
            <a:endParaRPr b="0" i="0" sz="4000" u="none" cap="none" strike="noStrike">
              <a:solidFill>
                <a:srgbClr val="000000"/>
              </a:solidFill>
              <a:latin typeface="Calibri"/>
              <a:ea typeface="Calibri"/>
              <a:cs typeface="Calibri"/>
              <a:sym typeface="Calibri"/>
            </a:endParaRPr>
          </a:p>
        </p:txBody>
      </p:sp>
      <p:sp>
        <p:nvSpPr>
          <p:cNvPr id="681" name="Google Shape;681;p70"/>
          <p:cNvSpPr txBox="1"/>
          <p:nvPr/>
        </p:nvSpPr>
        <p:spPr>
          <a:xfrm rot="-43814">
            <a:off x="2133419" y="3899498"/>
            <a:ext cx="2000862" cy="56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82" name="Google Shape;682;p70"/>
          <p:cNvPicPr preferRelativeResize="0"/>
          <p:nvPr/>
        </p:nvPicPr>
        <p:blipFill rotWithShape="1">
          <a:blip r:embed="rId4">
            <a:alphaModFix/>
          </a:blip>
          <a:srcRect b="-22688" l="0" r="0" t="22690"/>
          <a:stretch/>
        </p:blipFill>
        <p:spPr>
          <a:xfrm rot="5356254">
            <a:off x="2728819" y="3865865"/>
            <a:ext cx="810066" cy="770617"/>
          </a:xfrm>
          <a:prstGeom prst="rect">
            <a:avLst/>
          </a:prstGeom>
          <a:noFill/>
          <a:ln>
            <a:noFill/>
          </a:ln>
        </p:spPr>
      </p:pic>
      <p:sp>
        <p:nvSpPr>
          <p:cNvPr id="683" name="Google Shape;683;p70"/>
          <p:cNvSpPr txBox="1"/>
          <p:nvPr/>
        </p:nvSpPr>
        <p:spPr>
          <a:xfrm rot="-43814">
            <a:off x="2235117" y="6929444"/>
            <a:ext cx="2000862" cy="95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00000"/>
                </a:solidFill>
                <a:latin typeface="Calibri"/>
                <a:ea typeface="Calibri"/>
                <a:cs typeface="Calibri"/>
                <a:sym typeface="Calibri"/>
              </a:rPr>
              <a:t>GRU</a:t>
            </a:r>
            <a:endParaRPr b="0" i="0" sz="2500" u="none" cap="none" strike="noStrike">
              <a:solidFill>
                <a:srgbClr val="000000"/>
              </a:solidFill>
              <a:latin typeface="Calibri"/>
              <a:ea typeface="Calibri"/>
              <a:cs typeface="Calibri"/>
              <a:sym typeface="Calibri"/>
            </a:endParaRPr>
          </a:p>
        </p:txBody>
      </p:sp>
      <p:pic>
        <p:nvPicPr>
          <p:cNvPr id="684" name="Google Shape;684;p70"/>
          <p:cNvPicPr preferRelativeResize="0"/>
          <p:nvPr/>
        </p:nvPicPr>
        <p:blipFill rotWithShape="1">
          <a:blip r:embed="rId4">
            <a:alphaModFix/>
          </a:blip>
          <a:srcRect b="-22688" l="0" r="0" t="22690"/>
          <a:stretch/>
        </p:blipFill>
        <p:spPr>
          <a:xfrm rot="5356254">
            <a:off x="2830506" y="6936390"/>
            <a:ext cx="810066" cy="770617"/>
          </a:xfrm>
          <a:prstGeom prst="rect">
            <a:avLst/>
          </a:prstGeom>
          <a:noFill/>
          <a:ln>
            <a:noFill/>
          </a:ln>
        </p:spPr>
      </p:pic>
      <p:sp>
        <p:nvSpPr>
          <p:cNvPr id="685" name="Google Shape;685;p70"/>
          <p:cNvSpPr/>
          <p:nvPr/>
        </p:nvSpPr>
        <p:spPr>
          <a:xfrm>
            <a:off x="1599799"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6" name="Google Shape;686;p70"/>
          <p:cNvPicPr preferRelativeResize="0"/>
          <p:nvPr/>
        </p:nvPicPr>
        <p:blipFill rotWithShape="1">
          <a:blip r:embed="rId3">
            <a:alphaModFix/>
          </a:blip>
          <a:srcRect b="0" l="0" r="0" t="0"/>
          <a:stretch/>
        </p:blipFill>
        <p:spPr>
          <a:xfrm rot="-1703893">
            <a:off x="5648650" y="1671420"/>
            <a:ext cx="2553652" cy="2318162"/>
          </a:xfrm>
          <a:prstGeom prst="rect">
            <a:avLst/>
          </a:prstGeom>
          <a:noFill/>
          <a:ln>
            <a:noFill/>
          </a:ln>
        </p:spPr>
      </p:pic>
      <p:pic>
        <p:nvPicPr>
          <p:cNvPr id="687" name="Google Shape;687;p70"/>
          <p:cNvPicPr preferRelativeResize="0"/>
          <p:nvPr/>
        </p:nvPicPr>
        <p:blipFill rotWithShape="1">
          <a:blip r:embed="rId3">
            <a:alphaModFix/>
          </a:blip>
          <a:srcRect b="0" l="0" r="0" t="0"/>
          <a:stretch/>
        </p:blipFill>
        <p:spPr>
          <a:xfrm rot="-1703893">
            <a:off x="5648650" y="4533145"/>
            <a:ext cx="2553652" cy="2318162"/>
          </a:xfrm>
          <a:prstGeom prst="rect">
            <a:avLst/>
          </a:prstGeom>
          <a:noFill/>
          <a:ln>
            <a:noFill/>
          </a:ln>
        </p:spPr>
      </p:pic>
      <p:pic>
        <p:nvPicPr>
          <p:cNvPr id="688" name="Google Shape;688;p70"/>
          <p:cNvPicPr preferRelativeResize="0"/>
          <p:nvPr/>
        </p:nvPicPr>
        <p:blipFill rotWithShape="1">
          <a:blip r:embed="rId3">
            <a:alphaModFix/>
          </a:blip>
          <a:srcRect b="0" l="0" r="0" t="0"/>
          <a:stretch/>
        </p:blipFill>
        <p:spPr>
          <a:xfrm rot="-1703893">
            <a:off x="5648650" y="7522170"/>
            <a:ext cx="2553652" cy="2318162"/>
          </a:xfrm>
          <a:prstGeom prst="rect">
            <a:avLst/>
          </a:prstGeom>
          <a:noFill/>
          <a:ln>
            <a:noFill/>
          </a:ln>
        </p:spPr>
      </p:pic>
      <p:pic>
        <p:nvPicPr>
          <p:cNvPr id="689" name="Google Shape;689;p70"/>
          <p:cNvPicPr preferRelativeResize="0"/>
          <p:nvPr/>
        </p:nvPicPr>
        <p:blipFill rotWithShape="1">
          <a:blip r:embed="rId4">
            <a:alphaModFix/>
          </a:blip>
          <a:srcRect b="-22688" l="0" r="0" t="22690"/>
          <a:stretch/>
        </p:blipFill>
        <p:spPr>
          <a:xfrm rot="-43746">
            <a:off x="4545866" y="5289731"/>
            <a:ext cx="980026" cy="932294"/>
          </a:xfrm>
          <a:prstGeom prst="rect">
            <a:avLst/>
          </a:prstGeom>
          <a:noFill/>
          <a:ln>
            <a:noFill/>
          </a:ln>
        </p:spPr>
      </p:pic>
      <p:sp>
        <p:nvSpPr>
          <p:cNvPr id="690" name="Google Shape;690;p70"/>
          <p:cNvSpPr/>
          <p:nvPr/>
        </p:nvSpPr>
        <p:spPr>
          <a:xfrm>
            <a:off x="5578000" y="1677900"/>
            <a:ext cx="27396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70"/>
          <p:cNvSpPr txBox="1"/>
          <p:nvPr/>
        </p:nvSpPr>
        <p:spPr>
          <a:xfrm>
            <a:off x="4870050" y="800850"/>
            <a:ext cx="4105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Result of Temporal</a:t>
            </a:r>
            <a:endParaRPr b="0" i="0" sz="4000" u="none" cap="none" strike="noStrike">
              <a:solidFill>
                <a:srgbClr val="000000"/>
              </a:solidFill>
              <a:latin typeface="Calibri"/>
              <a:ea typeface="Calibri"/>
              <a:cs typeface="Calibri"/>
              <a:sym typeface="Calibri"/>
            </a:endParaRPr>
          </a:p>
        </p:txBody>
      </p:sp>
      <p:pic>
        <p:nvPicPr>
          <p:cNvPr id="692" name="Google Shape;692;p70"/>
          <p:cNvPicPr preferRelativeResize="0"/>
          <p:nvPr/>
        </p:nvPicPr>
        <p:blipFill rotWithShape="1">
          <a:blip r:embed="rId3">
            <a:alphaModFix/>
          </a:blip>
          <a:srcRect b="0" l="0" r="0" t="0"/>
          <a:stretch/>
        </p:blipFill>
        <p:spPr>
          <a:xfrm rot="-1703893">
            <a:off x="9560100" y="1687570"/>
            <a:ext cx="2553652" cy="2318162"/>
          </a:xfrm>
          <a:prstGeom prst="rect">
            <a:avLst/>
          </a:prstGeom>
          <a:noFill/>
          <a:ln>
            <a:noFill/>
          </a:ln>
        </p:spPr>
      </p:pic>
      <p:pic>
        <p:nvPicPr>
          <p:cNvPr id="693" name="Google Shape;693;p70"/>
          <p:cNvPicPr preferRelativeResize="0"/>
          <p:nvPr/>
        </p:nvPicPr>
        <p:blipFill rotWithShape="1">
          <a:blip r:embed="rId3">
            <a:alphaModFix/>
          </a:blip>
          <a:srcRect b="0" l="0" r="0" t="0"/>
          <a:stretch/>
        </p:blipFill>
        <p:spPr>
          <a:xfrm rot="-1703893">
            <a:off x="9560100" y="4549295"/>
            <a:ext cx="2553652" cy="2318162"/>
          </a:xfrm>
          <a:prstGeom prst="rect">
            <a:avLst/>
          </a:prstGeom>
          <a:noFill/>
          <a:ln>
            <a:noFill/>
          </a:ln>
        </p:spPr>
      </p:pic>
      <p:pic>
        <p:nvPicPr>
          <p:cNvPr id="694" name="Google Shape;694;p70"/>
          <p:cNvPicPr preferRelativeResize="0"/>
          <p:nvPr/>
        </p:nvPicPr>
        <p:blipFill rotWithShape="1">
          <a:blip r:embed="rId3">
            <a:alphaModFix/>
          </a:blip>
          <a:srcRect b="0" l="0" r="0" t="0"/>
          <a:stretch/>
        </p:blipFill>
        <p:spPr>
          <a:xfrm rot="-1703893">
            <a:off x="9560100" y="7538320"/>
            <a:ext cx="2553652" cy="2318162"/>
          </a:xfrm>
          <a:prstGeom prst="rect">
            <a:avLst/>
          </a:prstGeom>
          <a:noFill/>
          <a:ln>
            <a:noFill/>
          </a:ln>
        </p:spPr>
      </p:pic>
      <p:pic>
        <p:nvPicPr>
          <p:cNvPr id="695" name="Google Shape;695;p70"/>
          <p:cNvPicPr preferRelativeResize="0"/>
          <p:nvPr/>
        </p:nvPicPr>
        <p:blipFill rotWithShape="1">
          <a:blip r:embed="rId4">
            <a:alphaModFix/>
          </a:blip>
          <a:srcRect b="-22688" l="0" r="0" t="22690"/>
          <a:stretch/>
        </p:blipFill>
        <p:spPr>
          <a:xfrm rot="-43746">
            <a:off x="8381116" y="5305881"/>
            <a:ext cx="980026" cy="932294"/>
          </a:xfrm>
          <a:prstGeom prst="rect">
            <a:avLst/>
          </a:prstGeom>
          <a:noFill/>
          <a:ln>
            <a:noFill/>
          </a:ln>
        </p:spPr>
      </p:pic>
      <p:sp>
        <p:nvSpPr>
          <p:cNvPr id="696" name="Google Shape;696;p70"/>
          <p:cNvSpPr/>
          <p:nvPr/>
        </p:nvSpPr>
        <p:spPr>
          <a:xfrm>
            <a:off x="9489449" y="16940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p70"/>
          <p:cNvCxnSpPr/>
          <p:nvPr/>
        </p:nvCxnSpPr>
        <p:spPr>
          <a:xfrm>
            <a:off x="12599350" y="2075038"/>
            <a:ext cx="0" cy="7438500"/>
          </a:xfrm>
          <a:prstGeom prst="straightConnector1">
            <a:avLst/>
          </a:prstGeom>
          <a:noFill/>
          <a:ln cap="flat" cmpd="sng" w="152400">
            <a:solidFill>
              <a:srgbClr val="990000"/>
            </a:solidFill>
            <a:prstDash val="solid"/>
            <a:round/>
            <a:headEnd len="sm" w="sm" type="none"/>
            <a:tailEnd len="sm" w="sm" type="none"/>
          </a:ln>
        </p:spPr>
      </p:cxnSp>
      <p:pic>
        <p:nvPicPr>
          <p:cNvPr id="698" name="Google Shape;698;p70"/>
          <p:cNvPicPr preferRelativeResize="0"/>
          <p:nvPr/>
        </p:nvPicPr>
        <p:blipFill rotWithShape="1">
          <a:blip r:embed="rId5">
            <a:alphaModFix/>
          </a:blip>
          <a:srcRect b="0" l="0" r="0" t="0"/>
          <a:stretch/>
        </p:blipFill>
        <p:spPr>
          <a:xfrm>
            <a:off x="12954538" y="2393225"/>
            <a:ext cx="2181225" cy="1066800"/>
          </a:xfrm>
          <a:prstGeom prst="rect">
            <a:avLst/>
          </a:prstGeom>
          <a:noFill/>
          <a:ln>
            <a:noFill/>
          </a:ln>
        </p:spPr>
      </p:pic>
      <p:pic>
        <p:nvPicPr>
          <p:cNvPr id="699" name="Google Shape;699;p70"/>
          <p:cNvPicPr preferRelativeResize="0"/>
          <p:nvPr/>
        </p:nvPicPr>
        <p:blipFill rotWithShape="1">
          <a:blip r:embed="rId5">
            <a:alphaModFix/>
          </a:blip>
          <a:srcRect b="0" l="0" r="0" t="0"/>
          <a:stretch/>
        </p:blipFill>
        <p:spPr>
          <a:xfrm>
            <a:off x="12954538" y="5253650"/>
            <a:ext cx="2181225" cy="1066800"/>
          </a:xfrm>
          <a:prstGeom prst="rect">
            <a:avLst/>
          </a:prstGeom>
          <a:noFill/>
          <a:ln>
            <a:noFill/>
          </a:ln>
        </p:spPr>
      </p:pic>
      <p:pic>
        <p:nvPicPr>
          <p:cNvPr id="700" name="Google Shape;700;p70"/>
          <p:cNvPicPr preferRelativeResize="0"/>
          <p:nvPr/>
        </p:nvPicPr>
        <p:blipFill rotWithShape="1">
          <a:blip r:embed="rId5">
            <a:alphaModFix/>
          </a:blip>
          <a:srcRect b="0" l="0" r="0" t="0"/>
          <a:stretch/>
        </p:blipFill>
        <p:spPr>
          <a:xfrm>
            <a:off x="12954538" y="8114075"/>
            <a:ext cx="2181225" cy="1066800"/>
          </a:xfrm>
          <a:prstGeom prst="rect">
            <a:avLst/>
          </a:prstGeom>
          <a:noFill/>
          <a:ln>
            <a:noFill/>
          </a:ln>
        </p:spPr>
      </p:pic>
      <p:sp>
        <p:nvSpPr>
          <p:cNvPr id="701" name="Google Shape;701;p70"/>
          <p:cNvSpPr txBox="1"/>
          <p:nvPr/>
        </p:nvSpPr>
        <p:spPr>
          <a:xfrm>
            <a:off x="13974149" y="809375"/>
            <a:ext cx="381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Note Attention</a:t>
            </a:r>
            <a:endParaRPr b="0" i="0" sz="4000" u="none" cap="none" strike="noStrike">
              <a:solidFill>
                <a:srgbClr val="000000"/>
              </a:solidFill>
              <a:latin typeface="Calibri"/>
              <a:ea typeface="Calibri"/>
              <a:cs typeface="Calibri"/>
              <a:sym typeface="Calibri"/>
            </a:endParaRPr>
          </a:p>
        </p:txBody>
      </p:sp>
      <p:sp>
        <p:nvSpPr>
          <p:cNvPr id="702" name="Google Shape;702;p70"/>
          <p:cNvSpPr/>
          <p:nvPr/>
        </p:nvSpPr>
        <p:spPr>
          <a:xfrm>
            <a:off x="12861438" y="1659175"/>
            <a:ext cx="20007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3" name="Google Shape;703;p70"/>
          <p:cNvPicPr preferRelativeResize="0"/>
          <p:nvPr/>
        </p:nvPicPr>
        <p:blipFill rotWithShape="1">
          <a:blip r:embed="rId6">
            <a:alphaModFix/>
          </a:blip>
          <a:srcRect b="0" l="0" r="0" t="0"/>
          <a:stretch/>
        </p:blipFill>
        <p:spPr>
          <a:xfrm>
            <a:off x="15466313" y="2526575"/>
            <a:ext cx="2295525" cy="800100"/>
          </a:xfrm>
          <a:prstGeom prst="rect">
            <a:avLst/>
          </a:prstGeom>
          <a:noFill/>
          <a:ln>
            <a:noFill/>
          </a:ln>
        </p:spPr>
      </p:pic>
      <p:sp>
        <p:nvSpPr>
          <p:cNvPr id="704" name="Google Shape;704;p70"/>
          <p:cNvSpPr/>
          <p:nvPr/>
        </p:nvSpPr>
        <p:spPr>
          <a:xfrm>
            <a:off x="15212238"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5" name="Google Shape;705;p70"/>
          <p:cNvPicPr preferRelativeResize="0"/>
          <p:nvPr/>
        </p:nvPicPr>
        <p:blipFill rotWithShape="1">
          <a:blip r:embed="rId6">
            <a:alphaModFix/>
          </a:blip>
          <a:srcRect b="0" l="0" r="0" t="0"/>
          <a:stretch/>
        </p:blipFill>
        <p:spPr>
          <a:xfrm>
            <a:off x="15568263" y="5325575"/>
            <a:ext cx="2295525" cy="800100"/>
          </a:xfrm>
          <a:prstGeom prst="rect">
            <a:avLst/>
          </a:prstGeom>
          <a:noFill/>
          <a:ln>
            <a:noFill/>
          </a:ln>
        </p:spPr>
      </p:pic>
      <p:pic>
        <p:nvPicPr>
          <p:cNvPr id="706" name="Google Shape;706;p70"/>
          <p:cNvPicPr preferRelativeResize="0"/>
          <p:nvPr/>
        </p:nvPicPr>
        <p:blipFill rotWithShape="1">
          <a:blip r:embed="rId6">
            <a:alphaModFix/>
          </a:blip>
          <a:srcRect b="0" l="0" r="0" t="0"/>
          <a:stretch/>
        </p:blipFill>
        <p:spPr>
          <a:xfrm>
            <a:off x="15568263" y="8306125"/>
            <a:ext cx="2295525" cy="800100"/>
          </a:xfrm>
          <a:prstGeom prst="rect">
            <a:avLst/>
          </a:prstGeom>
          <a:noFill/>
          <a:ln>
            <a:noFill/>
          </a:ln>
        </p:spPr>
      </p:pic>
      <p:sp>
        <p:nvSpPr>
          <p:cNvPr id="707" name="Google Shape;707;p70"/>
          <p:cNvSpPr txBox="1"/>
          <p:nvPr/>
        </p:nvSpPr>
        <p:spPr>
          <a:xfrm>
            <a:off x="9921692" y="800850"/>
            <a:ext cx="220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Attention</a:t>
            </a:r>
            <a:endParaRPr b="0" i="0" sz="4000" u="none" cap="none" strike="noStrike">
              <a:solidFill>
                <a:srgbClr val="000000"/>
              </a:solidFill>
              <a:latin typeface="Calibri"/>
              <a:ea typeface="Calibri"/>
              <a:cs typeface="Calibri"/>
              <a:sym typeface="Calibri"/>
            </a:endParaRPr>
          </a:p>
        </p:txBody>
      </p:sp>
      <p:sp>
        <p:nvSpPr>
          <p:cNvPr id="708" name="Google Shape;708;p70"/>
          <p:cNvSpPr txBox="1"/>
          <p:nvPr/>
        </p:nvSpPr>
        <p:spPr>
          <a:xfrm>
            <a:off x="5307599" y="9897100"/>
            <a:ext cx="7672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sng" cap="none" strike="noStrike">
                <a:solidFill>
                  <a:schemeClr val="hlink"/>
                </a:solidFill>
                <a:latin typeface="Arial"/>
                <a:ea typeface="Arial"/>
                <a:cs typeface="Arial"/>
                <a:sym typeface="Arial"/>
                <a:hlinkClick r:id="rId7"/>
              </a:rPr>
              <a:t>2006.11583.pdf (arxiv.org)</a:t>
            </a:r>
            <a:endParaRPr b="1" i="0" sz="1700" u="none" cap="none" strike="noStrike">
              <a:solidFill>
                <a:schemeClr val="dk1"/>
              </a:solidFill>
              <a:latin typeface="Arial"/>
              <a:ea typeface="Arial"/>
              <a:cs typeface="Arial"/>
              <a:sym typeface="Arial"/>
            </a:endParaRPr>
          </a:p>
        </p:txBody>
      </p:sp>
      <p:sp>
        <p:nvSpPr>
          <p:cNvPr id="709" name="Google Shape;709;p70"/>
          <p:cNvSpPr txBox="1"/>
          <p:nvPr/>
        </p:nvSpPr>
        <p:spPr>
          <a:xfrm>
            <a:off x="3015575" y="37225"/>
            <a:ext cx="11988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SPATIO TEMPORAL STATIC 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1"/>
          <p:cNvSpPr txBox="1"/>
          <p:nvPr/>
        </p:nvSpPr>
        <p:spPr>
          <a:xfrm>
            <a:off x="76200" y="2526425"/>
            <a:ext cx="11955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0</a:t>
            </a:r>
            <a:endParaRPr b="0" i="0" sz="4000" u="none" cap="none" strike="noStrike">
              <a:solidFill>
                <a:srgbClr val="000000"/>
              </a:solidFill>
              <a:latin typeface="Calibri"/>
              <a:ea typeface="Calibri"/>
              <a:cs typeface="Calibri"/>
              <a:sym typeface="Calibri"/>
            </a:endParaRPr>
          </a:p>
        </p:txBody>
      </p:sp>
      <p:sp>
        <p:nvSpPr>
          <p:cNvPr id="715" name="Google Shape;715;p71"/>
          <p:cNvSpPr txBox="1"/>
          <p:nvPr/>
        </p:nvSpPr>
        <p:spPr>
          <a:xfrm>
            <a:off x="76200" y="5314650"/>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1</a:t>
            </a:r>
            <a:endParaRPr b="0" i="0" sz="4000" u="none" cap="none" strike="noStrike">
              <a:solidFill>
                <a:srgbClr val="000000"/>
              </a:solidFill>
              <a:latin typeface="Calibri"/>
              <a:ea typeface="Calibri"/>
              <a:cs typeface="Calibri"/>
              <a:sym typeface="Calibri"/>
            </a:endParaRPr>
          </a:p>
        </p:txBody>
      </p:sp>
      <p:sp>
        <p:nvSpPr>
          <p:cNvPr id="716" name="Google Shape;716;p71"/>
          <p:cNvSpPr txBox="1"/>
          <p:nvPr/>
        </p:nvSpPr>
        <p:spPr>
          <a:xfrm>
            <a:off x="76200" y="8102863"/>
            <a:ext cx="1272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 = 2</a:t>
            </a:r>
            <a:endParaRPr b="0" i="0" sz="4000" u="none" cap="none" strike="noStrike">
              <a:solidFill>
                <a:srgbClr val="000000"/>
              </a:solidFill>
              <a:latin typeface="Calibri"/>
              <a:ea typeface="Calibri"/>
              <a:cs typeface="Calibri"/>
              <a:sym typeface="Calibri"/>
            </a:endParaRPr>
          </a:p>
        </p:txBody>
      </p:sp>
      <p:sp>
        <p:nvSpPr>
          <p:cNvPr id="717" name="Google Shape;717;p71"/>
          <p:cNvSpPr txBox="1"/>
          <p:nvPr/>
        </p:nvSpPr>
        <p:spPr>
          <a:xfrm>
            <a:off x="76188" y="800850"/>
            <a:ext cx="1596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Time</a:t>
            </a:r>
            <a:endParaRPr b="0" i="0" sz="4000" u="none" cap="none" strike="noStrike">
              <a:solidFill>
                <a:srgbClr val="000000"/>
              </a:solidFill>
              <a:latin typeface="Calibri"/>
              <a:ea typeface="Calibri"/>
              <a:cs typeface="Calibri"/>
              <a:sym typeface="Calibri"/>
            </a:endParaRPr>
          </a:p>
        </p:txBody>
      </p:sp>
      <p:sp>
        <p:nvSpPr>
          <p:cNvPr id="718" name="Google Shape;718;p71"/>
          <p:cNvSpPr txBox="1"/>
          <p:nvPr/>
        </p:nvSpPr>
        <p:spPr>
          <a:xfrm>
            <a:off x="1920692" y="800850"/>
            <a:ext cx="220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Attention</a:t>
            </a:r>
            <a:endParaRPr b="0" i="0" sz="4000" u="none" cap="none" strike="noStrike">
              <a:solidFill>
                <a:srgbClr val="000000"/>
              </a:solidFill>
              <a:latin typeface="Calibri"/>
              <a:ea typeface="Calibri"/>
              <a:cs typeface="Calibri"/>
              <a:sym typeface="Calibri"/>
            </a:endParaRPr>
          </a:p>
        </p:txBody>
      </p:sp>
      <p:pic>
        <p:nvPicPr>
          <p:cNvPr id="719" name="Google Shape;719;p71"/>
          <p:cNvPicPr preferRelativeResize="0"/>
          <p:nvPr/>
        </p:nvPicPr>
        <p:blipFill rotWithShape="1">
          <a:blip r:embed="rId3">
            <a:alphaModFix/>
          </a:blip>
          <a:srcRect b="0" l="0" r="0" t="0"/>
          <a:stretch/>
        </p:blipFill>
        <p:spPr>
          <a:xfrm rot="-1703893">
            <a:off x="1559100" y="1687570"/>
            <a:ext cx="2553652" cy="2318162"/>
          </a:xfrm>
          <a:prstGeom prst="rect">
            <a:avLst/>
          </a:prstGeom>
          <a:noFill/>
          <a:ln>
            <a:noFill/>
          </a:ln>
        </p:spPr>
      </p:pic>
      <p:pic>
        <p:nvPicPr>
          <p:cNvPr id="720" name="Google Shape;720;p71"/>
          <p:cNvPicPr preferRelativeResize="0"/>
          <p:nvPr/>
        </p:nvPicPr>
        <p:blipFill rotWithShape="1">
          <a:blip r:embed="rId3">
            <a:alphaModFix/>
          </a:blip>
          <a:srcRect b="0" l="0" r="0" t="0"/>
          <a:stretch/>
        </p:blipFill>
        <p:spPr>
          <a:xfrm rot="-1703893">
            <a:off x="1559100" y="4549295"/>
            <a:ext cx="2553652" cy="2318162"/>
          </a:xfrm>
          <a:prstGeom prst="rect">
            <a:avLst/>
          </a:prstGeom>
          <a:noFill/>
          <a:ln>
            <a:noFill/>
          </a:ln>
        </p:spPr>
      </p:pic>
      <p:pic>
        <p:nvPicPr>
          <p:cNvPr id="721" name="Google Shape;721;p71"/>
          <p:cNvPicPr preferRelativeResize="0"/>
          <p:nvPr/>
        </p:nvPicPr>
        <p:blipFill rotWithShape="1">
          <a:blip r:embed="rId3">
            <a:alphaModFix/>
          </a:blip>
          <a:srcRect b="0" l="0" r="0" t="0"/>
          <a:stretch/>
        </p:blipFill>
        <p:spPr>
          <a:xfrm rot="-1703893">
            <a:off x="1559100" y="7538320"/>
            <a:ext cx="2553652" cy="2318162"/>
          </a:xfrm>
          <a:prstGeom prst="rect">
            <a:avLst/>
          </a:prstGeom>
          <a:noFill/>
          <a:ln>
            <a:noFill/>
          </a:ln>
        </p:spPr>
      </p:pic>
      <p:sp>
        <p:nvSpPr>
          <p:cNvPr id="722" name="Google Shape;722;p71"/>
          <p:cNvSpPr/>
          <p:nvPr/>
        </p:nvSpPr>
        <p:spPr>
          <a:xfrm>
            <a:off x="1488449" y="16940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71"/>
          <p:cNvPicPr preferRelativeResize="0"/>
          <p:nvPr/>
        </p:nvPicPr>
        <p:blipFill rotWithShape="1">
          <a:blip r:embed="rId4">
            <a:alphaModFix/>
          </a:blip>
          <a:srcRect b="0" l="0" r="0" t="0"/>
          <a:stretch/>
        </p:blipFill>
        <p:spPr>
          <a:xfrm>
            <a:off x="12954538" y="2393225"/>
            <a:ext cx="2181225" cy="1066800"/>
          </a:xfrm>
          <a:prstGeom prst="rect">
            <a:avLst/>
          </a:prstGeom>
          <a:noFill/>
          <a:ln>
            <a:noFill/>
          </a:ln>
        </p:spPr>
      </p:pic>
      <p:pic>
        <p:nvPicPr>
          <p:cNvPr id="724" name="Google Shape;724;p71"/>
          <p:cNvPicPr preferRelativeResize="0"/>
          <p:nvPr/>
        </p:nvPicPr>
        <p:blipFill rotWithShape="1">
          <a:blip r:embed="rId4">
            <a:alphaModFix/>
          </a:blip>
          <a:srcRect b="0" l="0" r="0" t="0"/>
          <a:stretch/>
        </p:blipFill>
        <p:spPr>
          <a:xfrm>
            <a:off x="12954538" y="5253650"/>
            <a:ext cx="2181225" cy="1066800"/>
          </a:xfrm>
          <a:prstGeom prst="rect">
            <a:avLst/>
          </a:prstGeom>
          <a:noFill/>
          <a:ln>
            <a:noFill/>
          </a:ln>
        </p:spPr>
      </p:pic>
      <p:pic>
        <p:nvPicPr>
          <p:cNvPr id="725" name="Google Shape;725;p71"/>
          <p:cNvPicPr preferRelativeResize="0"/>
          <p:nvPr/>
        </p:nvPicPr>
        <p:blipFill rotWithShape="1">
          <a:blip r:embed="rId4">
            <a:alphaModFix/>
          </a:blip>
          <a:srcRect b="0" l="0" r="0" t="0"/>
          <a:stretch/>
        </p:blipFill>
        <p:spPr>
          <a:xfrm>
            <a:off x="12954538" y="8114075"/>
            <a:ext cx="2181225" cy="1066800"/>
          </a:xfrm>
          <a:prstGeom prst="rect">
            <a:avLst/>
          </a:prstGeom>
          <a:noFill/>
          <a:ln>
            <a:noFill/>
          </a:ln>
        </p:spPr>
      </p:pic>
      <p:sp>
        <p:nvSpPr>
          <p:cNvPr id="726" name="Google Shape;726;p71"/>
          <p:cNvSpPr txBox="1"/>
          <p:nvPr/>
        </p:nvSpPr>
        <p:spPr>
          <a:xfrm>
            <a:off x="13974149" y="733175"/>
            <a:ext cx="38190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Note Add</a:t>
            </a:r>
            <a:endParaRPr b="0" i="0" sz="4000" u="none" cap="none" strike="noStrike">
              <a:solidFill>
                <a:srgbClr val="000000"/>
              </a:solidFill>
              <a:latin typeface="Calibri"/>
              <a:ea typeface="Calibri"/>
              <a:cs typeface="Calibri"/>
              <a:sym typeface="Calibri"/>
            </a:endParaRPr>
          </a:p>
        </p:txBody>
      </p:sp>
      <p:sp>
        <p:nvSpPr>
          <p:cNvPr id="727" name="Google Shape;727;p71"/>
          <p:cNvSpPr/>
          <p:nvPr/>
        </p:nvSpPr>
        <p:spPr>
          <a:xfrm>
            <a:off x="12861438" y="1659175"/>
            <a:ext cx="20007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8" name="Google Shape;728;p71"/>
          <p:cNvPicPr preferRelativeResize="0"/>
          <p:nvPr/>
        </p:nvPicPr>
        <p:blipFill rotWithShape="1">
          <a:blip r:embed="rId5">
            <a:alphaModFix/>
          </a:blip>
          <a:srcRect b="0" l="0" r="0" t="0"/>
          <a:stretch/>
        </p:blipFill>
        <p:spPr>
          <a:xfrm>
            <a:off x="15466313" y="2526575"/>
            <a:ext cx="2295525" cy="800100"/>
          </a:xfrm>
          <a:prstGeom prst="rect">
            <a:avLst/>
          </a:prstGeom>
          <a:noFill/>
          <a:ln>
            <a:noFill/>
          </a:ln>
        </p:spPr>
      </p:pic>
      <p:sp>
        <p:nvSpPr>
          <p:cNvPr id="729" name="Google Shape;729;p71"/>
          <p:cNvSpPr/>
          <p:nvPr/>
        </p:nvSpPr>
        <p:spPr>
          <a:xfrm>
            <a:off x="15212238" y="16782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0" name="Google Shape;730;p71"/>
          <p:cNvPicPr preferRelativeResize="0"/>
          <p:nvPr/>
        </p:nvPicPr>
        <p:blipFill rotWithShape="1">
          <a:blip r:embed="rId5">
            <a:alphaModFix/>
          </a:blip>
          <a:srcRect b="0" l="0" r="0" t="0"/>
          <a:stretch/>
        </p:blipFill>
        <p:spPr>
          <a:xfrm>
            <a:off x="15568263" y="5325575"/>
            <a:ext cx="2295525" cy="800100"/>
          </a:xfrm>
          <a:prstGeom prst="rect">
            <a:avLst/>
          </a:prstGeom>
          <a:noFill/>
          <a:ln>
            <a:noFill/>
          </a:ln>
        </p:spPr>
      </p:pic>
      <p:pic>
        <p:nvPicPr>
          <p:cNvPr id="731" name="Google Shape;731;p71"/>
          <p:cNvPicPr preferRelativeResize="0"/>
          <p:nvPr/>
        </p:nvPicPr>
        <p:blipFill rotWithShape="1">
          <a:blip r:embed="rId5">
            <a:alphaModFix/>
          </a:blip>
          <a:srcRect b="0" l="0" r="0" t="0"/>
          <a:stretch/>
        </p:blipFill>
        <p:spPr>
          <a:xfrm>
            <a:off x="15568263" y="8306125"/>
            <a:ext cx="2295525" cy="800100"/>
          </a:xfrm>
          <a:prstGeom prst="rect">
            <a:avLst/>
          </a:prstGeom>
          <a:noFill/>
          <a:ln>
            <a:noFill/>
          </a:ln>
        </p:spPr>
      </p:pic>
      <p:pic>
        <p:nvPicPr>
          <p:cNvPr id="732" name="Google Shape;732;p71"/>
          <p:cNvPicPr preferRelativeResize="0"/>
          <p:nvPr/>
        </p:nvPicPr>
        <p:blipFill rotWithShape="1">
          <a:blip r:embed="rId6">
            <a:alphaModFix/>
          </a:blip>
          <a:srcRect b="-22688" l="0" r="0" t="22690"/>
          <a:stretch/>
        </p:blipFill>
        <p:spPr>
          <a:xfrm rot="-43746">
            <a:off x="4545866" y="5289731"/>
            <a:ext cx="980026" cy="932294"/>
          </a:xfrm>
          <a:prstGeom prst="rect">
            <a:avLst/>
          </a:prstGeom>
          <a:noFill/>
          <a:ln>
            <a:noFill/>
          </a:ln>
        </p:spPr>
      </p:pic>
      <p:sp>
        <p:nvSpPr>
          <p:cNvPr id="733" name="Google Shape;733;p71"/>
          <p:cNvSpPr txBox="1"/>
          <p:nvPr/>
        </p:nvSpPr>
        <p:spPr>
          <a:xfrm>
            <a:off x="6268642" y="800850"/>
            <a:ext cx="220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Add</a:t>
            </a:r>
            <a:endParaRPr b="0" i="0" sz="4000" u="none" cap="none" strike="noStrike">
              <a:solidFill>
                <a:srgbClr val="000000"/>
              </a:solidFill>
              <a:latin typeface="Calibri"/>
              <a:ea typeface="Calibri"/>
              <a:cs typeface="Calibri"/>
              <a:sym typeface="Calibri"/>
            </a:endParaRPr>
          </a:p>
        </p:txBody>
      </p:sp>
      <p:pic>
        <p:nvPicPr>
          <p:cNvPr id="734" name="Google Shape;734;p71"/>
          <p:cNvPicPr preferRelativeResize="0"/>
          <p:nvPr/>
        </p:nvPicPr>
        <p:blipFill rotWithShape="1">
          <a:blip r:embed="rId3">
            <a:alphaModFix/>
          </a:blip>
          <a:srcRect b="0" l="0" r="0" t="0"/>
          <a:stretch/>
        </p:blipFill>
        <p:spPr>
          <a:xfrm rot="-1703893">
            <a:off x="5673900" y="1687570"/>
            <a:ext cx="2553652" cy="2318162"/>
          </a:xfrm>
          <a:prstGeom prst="rect">
            <a:avLst/>
          </a:prstGeom>
          <a:noFill/>
          <a:ln>
            <a:noFill/>
          </a:ln>
        </p:spPr>
      </p:pic>
      <p:pic>
        <p:nvPicPr>
          <p:cNvPr id="735" name="Google Shape;735;p71"/>
          <p:cNvPicPr preferRelativeResize="0"/>
          <p:nvPr/>
        </p:nvPicPr>
        <p:blipFill rotWithShape="1">
          <a:blip r:embed="rId3">
            <a:alphaModFix/>
          </a:blip>
          <a:srcRect b="0" l="0" r="0" t="0"/>
          <a:stretch/>
        </p:blipFill>
        <p:spPr>
          <a:xfrm rot="-1703893">
            <a:off x="5673900" y="4549295"/>
            <a:ext cx="2553652" cy="2318162"/>
          </a:xfrm>
          <a:prstGeom prst="rect">
            <a:avLst/>
          </a:prstGeom>
          <a:noFill/>
          <a:ln>
            <a:noFill/>
          </a:ln>
        </p:spPr>
      </p:pic>
      <p:pic>
        <p:nvPicPr>
          <p:cNvPr id="736" name="Google Shape;736;p71"/>
          <p:cNvPicPr preferRelativeResize="0"/>
          <p:nvPr/>
        </p:nvPicPr>
        <p:blipFill rotWithShape="1">
          <a:blip r:embed="rId3">
            <a:alphaModFix/>
          </a:blip>
          <a:srcRect b="0" l="0" r="0" t="0"/>
          <a:stretch/>
        </p:blipFill>
        <p:spPr>
          <a:xfrm rot="-1703893">
            <a:off x="5673900" y="7538320"/>
            <a:ext cx="2553652" cy="2318162"/>
          </a:xfrm>
          <a:prstGeom prst="rect">
            <a:avLst/>
          </a:prstGeom>
          <a:noFill/>
          <a:ln>
            <a:noFill/>
          </a:ln>
        </p:spPr>
      </p:pic>
      <p:sp>
        <p:nvSpPr>
          <p:cNvPr id="737" name="Google Shape;737;p71"/>
          <p:cNvSpPr/>
          <p:nvPr/>
        </p:nvSpPr>
        <p:spPr>
          <a:xfrm>
            <a:off x="5603249" y="1694050"/>
            <a:ext cx="28695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71"/>
          <p:cNvSpPr/>
          <p:nvPr/>
        </p:nvSpPr>
        <p:spPr>
          <a:xfrm>
            <a:off x="6460675" y="3726300"/>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71"/>
          <p:cNvSpPr/>
          <p:nvPr/>
        </p:nvSpPr>
        <p:spPr>
          <a:xfrm>
            <a:off x="6460675" y="6671975"/>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71"/>
          <p:cNvSpPr/>
          <p:nvPr/>
        </p:nvSpPr>
        <p:spPr>
          <a:xfrm>
            <a:off x="13371750" y="3726300"/>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71"/>
          <p:cNvSpPr/>
          <p:nvPr/>
        </p:nvSpPr>
        <p:spPr>
          <a:xfrm>
            <a:off x="13555100" y="6683850"/>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71"/>
          <p:cNvSpPr/>
          <p:nvPr/>
        </p:nvSpPr>
        <p:spPr>
          <a:xfrm>
            <a:off x="16225988" y="3726300"/>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71"/>
          <p:cNvSpPr/>
          <p:nvPr/>
        </p:nvSpPr>
        <p:spPr>
          <a:xfrm>
            <a:off x="16226000" y="6682500"/>
            <a:ext cx="980100" cy="1066800"/>
          </a:xfrm>
          <a:prstGeom prst="mathPlus">
            <a:avLst>
              <a:gd fmla="val 23520" name="adj1"/>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71"/>
          <p:cNvSpPr txBox="1"/>
          <p:nvPr/>
        </p:nvSpPr>
        <p:spPr>
          <a:xfrm>
            <a:off x="9475650" y="800850"/>
            <a:ext cx="31341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Result of Add</a:t>
            </a:r>
            <a:endParaRPr b="0" i="0" sz="4000" u="none" cap="none" strike="noStrike">
              <a:solidFill>
                <a:srgbClr val="000000"/>
              </a:solidFill>
              <a:latin typeface="Calibri"/>
              <a:ea typeface="Calibri"/>
              <a:cs typeface="Calibri"/>
              <a:sym typeface="Calibri"/>
            </a:endParaRPr>
          </a:p>
        </p:txBody>
      </p:sp>
      <p:pic>
        <p:nvPicPr>
          <p:cNvPr id="745" name="Google Shape;745;p71"/>
          <p:cNvPicPr preferRelativeResize="0"/>
          <p:nvPr/>
        </p:nvPicPr>
        <p:blipFill rotWithShape="1">
          <a:blip r:embed="rId3">
            <a:alphaModFix/>
          </a:blip>
          <a:srcRect b="0" l="0" r="0" t="0"/>
          <a:stretch/>
        </p:blipFill>
        <p:spPr>
          <a:xfrm rot="-1703893">
            <a:off x="9636300" y="4549295"/>
            <a:ext cx="2553652" cy="2318162"/>
          </a:xfrm>
          <a:prstGeom prst="rect">
            <a:avLst/>
          </a:prstGeom>
          <a:noFill/>
          <a:ln>
            <a:noFill/>
          </a:ln>
        </p:spPr>
      </p:pic>
      <p:sp>
        <p:nvSpPr>
          <p:cNvPr id="746" name="Google Shape;746;p71"/>
          <p:cNvSpPr/>
          <p:nvPr/>
        </p:nvSpPr>
        <p:spPr>
          <a:xfrm>
            <a:off x="9628650" y="1659175"/>
            <a:ext cx="2600100" cy="8217600"/>
          </a:xfrm>
          <a:prstGeom prst="roundRect">
            <a:avLst>
              <a:gd fmla="val 16667" name="adj"/>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7" name="Google Shape;747;p71"/>
          <p:cNvCxnSpPr/>
          <p:nvPr/>
        </p:nvCxnSpPr>
        <p:spPr>
          <a:xfrm>
            <a:off x="12599350" y="2075038"/>
            <a:ext cx="0" cy="7438500"/>
          </a:xfrm>
          <a:prstGeom prst="straightConnector1">
            <a:avLst/>
          </a:prstGeom>
          <a:noFill/>
          <a:ln cap="flat" cmpd="sng" w="152400">
            <a:solidFill>
              <a:srgbClr val="990000"/>
            </a:solidFill>
            <a:prstDash val="solid"/>
            <a:round/>
            <a:headEnd len="sm" w="sm" type="none"/>
            <a:tailEnd len="sm" w="sm" type="none"/>
          </a:ln>
        </p:spPr>
      </p:cxnSp>
      <p:pic>
        <p:nvPicPr>
          <p:cNvPr id="748" name="Google Shape;748;p71"/>
          <p:cNvPicPr preferRelativeResize="0"/>
          <p:nvPr/>
        </p:nvPicPr>
        <p:blipFill rotWithShape="1">
          <a:blip r:embed="rId6">
            <a:alphaModFix/>
          </a:blip>
          <a:srcRect b="-22688" l="0" r="0" t="22690"/>
          <a:stretch/>
        </p:blipFill>
        <p:spPr>
          <a:xfrm rot="-43746">
            <a:off x="8584466" y="5289731"/>
            <a:ext cx="980026" cy="932294"/>
          </a:xfrm>
          <a:prstGeom prst="rect">
            <a:avLst/>
          </a:prstGeom>
          <a:noFill/>
          <a:ln>
            <a:noFill/>
          </a:ln>
        </p:spPr>
      </p:pic>
      <p:sp>
        <p:nvSpPr>
          <p:cNvPr id="749" name="Google Shape;749;p71"/>
          <p:cNvSpPr txBox="1"/>
          <p:nvPr/>
        </p:nvSpPr>
        <p:spPr>
          <a:xfrm>
            <a:off x="5307599" y="9897100"/>
            <a:ext cx="7672800" cy="446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sng" cap="none" strike="noStrike">
                <a:solidFill>
                  <a:schemeClr val="hlink"/>
                </a:solidFill>
                <a:latin typeface="Arial"/>
                <a:ea typeface="Arial"/>
                <a:cs typeface="Arial"/>
                <a:sym typeface="Arial"/>
                <a:hlinkClick r:id="rId7"/>
              </a:rPr>
              <a:t>2006.11583.pdf (arxiv.org)</a:t>
            </a:r>
            <a:endParaRPr b="1" i="0" sz="1700" u="none" cap="none" strike="noStrike">
              <a:solidFill>
                <a:schemeClr val="dk1"/>
              </a:solidFill>
              <a:latin typeface="Arial"/>
              <a:ea typeface="Arial"/>
              <a:cs typeface="Arial"/>
              <a:sym typeface="Arial"/>
            </a:endParaRPr>
          </a:p>
        </p:txBody>
      </p:sp>
      <p:sp>
        <p:nvSpPr>
          <p:cNvPr id="750" name="Google Shape;750;p71"/>
          <p:cNvSpPr txBox="1"/>
          <p:nvPr/>
        </p:nvSpPr>
        <p:spPr>
          <a:xfrm>
            <a:off x="3015575" y="37225"/>
            <a:ext cx="11988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SPATIO TEMPORAL STATIC GRAPH WITH NODE FEATURE</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30" name="Shape 130"/>
        <p:cNvGrpSpPr/>
        <p:nvPr/>
      </p:nvGrpSpPr>
      <p:grpSpPr>
        <a:xfrm>
          <a:off x="0" y="0"/>
          <a:ext cx="0" cy="0"/>
          <a:chOff x="0" y="0"/>
          <a:chExt cx="0" cy="0"/>
        </a:xfrm>
      </p:grpSpPr>
      <p:pic>
        <p:nvPicPr>
          <p:cNvPr id="131" name="Google Shape;131;p18"/>
          <p:cNvPicPr preferRelativeResize="0"/>
          <p:nvPr/>
        </p:nvPicPr>
        <p:blipFill rotWithShape="1">
          <a:blip r:embed="rId3">
            <a:alphaModFix/>
          </a:blip>
          <a:srcRect b="0" l="0" r="0" t="0"/>
          <a:stretch/>
        </p:blipFill>
        <p:spPr>
          <a:xfrm>
            <a:off x="1028700" y="5315356"/>
            <a:ext cx="5625414" cy="2942371"/>
          </a:xfrm>
          <a:prstGeom prst="rect">
            <a:avLst/>
          </a:prstGeom>
          <a:noFill/>
          <a:ln>
            <a:noFill/>
          </a:ln>
        </p:spPr>
      </p:pic>
      <p:sp>
        <p:nvSpPr>
          <p:cNvPr id="132" name="Google Shape;132;p18"/>
          <p:cNvSpPr txBox="1"/>
          <p:nvPr/>
        </p:nvSpPr>
        <p:spPr>
          <a:xfrm>
            <a:off x="1028700" y="1991173"/>
            <a:ext cx="6416833" cy="2476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Mục tiêu nghiên cứu</a:t>
            </a:r>
            <a:endParaRPr b="0" i="0" sz="1400" u="none" cap="none" strike="noStrike">
              <a:solidFill>
                <a:srgbClr val="000000"/>
              </a:solidFill>
              <a:latin typeface="Arial"/>
              <a:ea typeface="Arial"/>
              <a:cs typeface="Arial"/>
              <a:sym typeface="Arial"/>
            </a:endParaRPr>
          </a:p>
        </p:txBody>
      </p:sp>
      <p:sp>
        <p:nvSpPr>
          <p:cNvPr id="133" name="Google Shape;133;p18"/>
          <p:cNvSpPr txBox="1"/>
          <p:nvPr/>
        </p:nvSpPr>
        <p:spPr>
          <a:xfrm>
            <a:off x="8343375" y="3790500"/>
            <a:ext cx="9944400" cy="23391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Xây dựng mô hình phát hiện bạo lực</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000000"/>
              </a:solidFill>
              <a:latin typeface="Arimo"/>
              <a:ea typeface="Arimo"/>
              <a:cs typeface="Arimo"/>
              <a:sym typeface="Arimo"/>
            </a:endParaRPr>
          </a:p>
        </p:txBody>
      </p:sp>
      <p:sp>
        <p:nvSpPr>
          <p:cNvPr id="134" name="Google Shape;134;p18"/>
          <p:cNvSpPr txBox="1"/>
          <p:nvPr/>
        </p:nvSpPr>
        <p:spPr>
          <a:xfrm>
            <a:off x="8343375" y="4678550"/>
            <a:ext cx="9944400" cy="23391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7"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Thực nghiệm mô hình trên nhiều bộ dữ liệu phổ biến</a:t>
            </a:r>
            <a:endParaRPr b="1" i="0" sz="3999" u="none" cap="none" strike="noStrike">
              <a:solidFill>
                <a:srgbClr val="000000"/>
              </a:solidFill>
              <a:latin typeface="Arimo"/>
              <a:ea typeface="Arimo"/>
              <a:cs typeface="Arimo"/>
              <a:sym typeface="Arim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72"/>
          <p:cNvPicPr preferRelativeResize="0"/>
          <p:nvPr/>
        </p:nvPicPr>
        <p:blipFill rotWithShape="1">
          <a:blip r:embed="rId3">
            <a:alphaModFix amt="24000"/>
          </a:blip>
          <a:srcRect b="0" l="0" r="0" t="0"/>
          <a:stretch/>
        </p:blipFill>
        <p:spPr>
          <a:xfrm>
            <a:off x="3926400" y="0"/>
            <a:ext cx="11163396" cy="10287000"/>
          </a:xfrm>
          <a:prstGeom prst="rect">
            <a:avLst/>
          </a:prstGeom>
          <a:noFill/>
          <a:ln>
            <a:noFill/>
          </a:ln>
        </p:spPr>
      </p:pic>
      <p:sp>
        <p:nvSpPr>
          <p:cNvPr id="756" name="Google Shape;756;p72"/>
          <p:cNvSpPr txBox="1"/>
          <p:nvPr/>
        </p:nvSpPr>
        <p:spPr>
          <a:xfrm>
            <a:off x="6237450" y="4435500"/>
            <a:ext cx="58131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1" i="0" lang="en-US" sz="4000" u="none" cap="none" strike="noStrike">
                <a:solidFill>
                  <a:schemeClr val="dk1"/>
                </a:solidFill>
                <a:latin typeface="Calibri"/>
                <a:ea typeface="Calibri"/>
                <a:cs typeface="Calibri"/>
                <a:sym typeface="Calibri"/>
              </a:rPr>
              <a:t>GLOBAL ADD POOLING</a:t>
            </a:r>
            <a:endParaRPr b="1" i="0" sz="40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4000"/>
              <a:buFont typeface="Arial"/>
              <a:buNone/>
            </a:pPr>
            <a:r>
              <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73"/>
          <p:cNvPicPr preferRelativeResize="0"/>
          <p:nvPr/>
        </p:nvPicPr>
        <p:blipFill rotWithShape="1">
          <a:blip r:embed="rId3">
            <a:alphaModFix/>
          </a:blip>
          <a:srcRect b="0" l="0" r="0" t="0"/>
          <a:stretch/>
        </p:blipFill>
        <p:spPr>
          <a:xfrm rot="10800000">
            <a:off x="11144050" y="820725"/>
            <a:ext cx="1724025" cy="8736125"/>
          </a:xfrm>
          <a:prstGeom prst="rect">
            <a:avLst/>
          </a:prstGeom>
          <a:noFill/>
          <a:ln>
            <a:noFill/>
          </a:ln>
        </p:spPr>
      </p:pic>
      <p:sp>
        <p:nvSpPr>
          <p:cNvPr id="762" name="Google Shape;762;p73"/>
          <p:cNvSpPr/>
          <p:nvPr/>
        </p:nvSpPr>
        <p:spPr>
          <a:xfrm>
            <a:off x="8205025" y="1392888"/>
            <a:ext cx="3579000" cy="131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3" name="Google Shape;763;p73"/>
          <p:cNvPicPr preferRelativeResize="0"/>
          <p:nvPr/>
        </p:nvPicPr>
        <p:blipFill rotWithShape="1">
          <a:blip r:embed="rId4">
            <a:alphaModFix/>
          </a:blip>
          <a:srcRect b="0" l="0" r="0" t="0"/>
          <a:stretch/>
        </p:blipFill>
        <p:spPr>
          <a:xfrm>
            <a:off x="0" y="2417675"/>
            <a:ext cx="6371000" cy="5783475"/>
          </a:xfrm>
          <a:prstGeom prst="rect">
            <a:avLst/>
          </a:prstGeom>
          <a:noFill/>
          <a:ln>
            <a:noFill/>
          </a:ln>
        </p:spPr>
      </p:pic>
      <p:pic>
        <p:nvPicPr>
          <p:cNvPr id="764" name="Google Shape;764;p73"/>
          <p:cNvPicPr preferRelativeResize="0"/>
          <p:nvPr/>
        </p:nvPicPr>
        <p:blipFill rotWithShape="1">
          <a:blip r:embed="rId5">
            <a:alphaModFix/>
          </a:blip>
          <a:srcRect b="0" l="0" r="0" t="0"/>
          <a:stretch/>
        </p:blipFill>
        <p:spPr>
          <a:xfrm>
            <a:off x="8571562" y="1599863"/>
            <a:ext cx="2390775" cy="904875"/>
          </a:xfrm>
          <a:prstGeom prst="rect">
            <a:avLst/>
          </a:prstGeom>
          <a:noFill/>
          <a:ln>
            <a:noFill/>
          </a:ln>
        </p:spPr>
      </p:pic>
      <p:pic>
        <p:nvPicPr>
          <p:cNvPr id="765" name="Google Shape;765;p73"/>
          <p:cNvPicPr preferRelativeResize="0"/>
          <p:nvPr/>
        </p:nvPicPr>
        <p:blipFill rotWithShape="1">
          <a:blip r:embed="rId6">
            <a:alphaModFix/>
          </a:blip>
          <a:srcRect b="0" l="0" r="0" t="0"/>
          <a:stretch/>
        </p:blipFill>
        <p:spPr>
          <a:xfrm>
            <a:off x="6318325" y="1452538"/>
            <a:ext cx="1101175" cy="1199500"/>
          </a:xfrm>
          <a:prstGeom prst="rect">
            <a:avLst/>
          </a:prstGeom>
          <a:noFill/>
          <a:ln>
            <a:noFill/>
          </a:ln>
        </p:spPr>
      </p:pic>
      <p:pic>
        <p:nvPicPr>
          <p:cNvPr id="766" name="Google Shape;766;p73"/>
          <p:cNvPicPr preferRelativeResize="0"/>
          <p:nvPr/>
        </p:nvPicPr>
        <p:blipFill rotWithShape="1">
          <a:blip r:embed="rId7">
            <a:alphaModFix/>
          </a:blip>
          <a:srcRect b="0" l="0" r="0" t="0"/>
          <a:stretch/>
        </p:blipFill>
        <p:spPr>
          <a:xfrm>
            <a:off x="7496725" y="1818925"/>
            <a:ext cx="552450" cy="466725"/>
          </a:xfrm>
          <a:prstGeom prst="rect">
            <a:avLst/>
          </a:prstGeom>
          <a:noFill/>
          <a:ln>
            <a:noFill/>
          </a:ln>
        </p:spPr>
      </p:pic>
      <p:sp>
        <p:nvSpPr>
          <p:cNvPr id="767" name="Google Shape;767;p73"/>
          <p:cNvSpPr/>
          <p:nvPr/>
        </p:nvSpPr>
        <p:spPr>
          <a:xfrm>
            <a:off x="8205025" y="3509288"/>
            <a:ext cx="3579000" cy="131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8" name="Google Shape;768;p73"/>
          <p:cNvPicPr preferRelativeResize="0"/>
          <p:nvPr/>
        </p:nvPicPr>
        <p:blipFill rotWithShape="1">
          <a:blip r:embed="rId7">
            <a:alphaModFix/>
          </a:blip>
          <a:srcRect b="0" l="0" r="0" t="0"/>
          <a:stretch/>
        </p:blipFill>
        <p:spPr>
          <a:xfrm>
            <a:off x="7496725" y="3935325"/>
            <a:ext cx="552450" cy="466725"/>
          </a:xfrm>
          <a:prstGeom prst="rect">
            <a:avLst/>
          </a:prstGeom>
          <a:noFill/>
          <a:ln>
            <a:noFill/>
          </a:ln>
        </p:spPr>
      </p:pic>
      <p:sp>
        <p:nvSpPr>
          <p:cNvPr id="769" name="Google Shape;769;p73"/>
          <p:cNvSpPr/>
          <p:nvPr/>
        </p:nvSpPr>
        <p:spPr>
          <a:xfrm>
            <a:off x="8205025" y="5549488"/>
            <a:ext cx="3579000" cy="131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0" name="Google Shape;770;p73"/>
          <p:cNvPicPr preferRelativeResize="0"/>
          <p:nvPr/>
        </p:nvPicPr>
        <p:blipFill rotWithShape="1">
          <a:blip r:embed="rId7">
            <a:alphaModFix/>
          </a:blip>
          <a:srcRect b="0" l="0" r="0" t="0"/>
          <a:stretch/>
        </p:blipFill>
        <p:spPr>
          <a:xfrm>
            <a:off x="7496725" y="5975525"/>
            <a:ext cx="552450" cy="466725"/>
          </a:xfrm>
          <a:prstGeom prst="rect">
            <a:avLst/>
          </a:prstGeom>
          <a:noFill/>
          <a:ln>
            <a:noFill/>
          </a:ln>
        </p:spPr>
      </p:pic>
      <p:sp>
        <p:nvSpPr>
          <p:cNvPr id="771" name="Google Shape;771;p73"/>
          <p:cNvSpPr/>
          <p:nvPr/>
        </p:nvSpPr>
        <p:spPr>
          <a:xfrm>
            <a:off x="8205025" y="7589688"/>
            <a:ext cx="3579000" cy="131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2" name="Google Shape;772;p73"/>
          <p:cNvPicPr preferRelativeResize="0"/>
          <p:nvPr/>
        </p:nvPicPr>
        <p:blipFill rotWithShape="1">
          <a:blip r:embed="rId7">
            <a:alphaModFix/>
          </a:blip>
          <a:srcRect b="0" l="0" r="0" t="0"/>
          <a:stretch/>
        </p:blipFill>
        <p:spPr>
          <a:xfrm>
            <a:off x="7496725" y="8015725"/>
            <a:ext cx="552450" cy="466725"/>
          </a:xfrm>
          <a:prstGeom prst="rect">
            <a:avLst/>
          </a:prstGeom>
          <a:noFill/>
          <a:ln>
            <a:noFill/>
          </a:ln>
        </p:spPr>
      </p:pic>
      <p:pic>
        <p:nvPicPr>
          <p:cNvPr id="773" name="Google Shape;773;p73"/>
          <p:cNvPicPr preferRelativeResize="0"/>
          <p:nvPr/>
        </p:nvPicPr>
        <p:blipFill rotWithShape="1">
          <a:blip r:embed="rId8">
            <a:alphaModFix/>
          </a:blip>
          <a:srcRect b="0" l="0" r="0" t="0"/>
          <a:stretch/>
        </p:blipFill>
        <p:spPr>
          <a:xfrm>
            <a:off x="6349188" y="3558050"/>
            <a:ext cx="1101175" cy="1221303"/>
          </a:xfrm>
          <a:prstGeom prst="rect">
            <a:avLst/>
          </a:prstGeom>
          <a:noFill/>
          <a:ln>
            <a:noFill/>
          </a:ln>
        </p:spPr>
      </p:pic>
      <p:pic>
        <p:nvPicPr>
          <p:cNvPr id="774" name="Google Shape;774;p73"/>
          <p:cNvPicPr preferRelativeResize="0"/>
          <p:nvPr/>
        </p:nvPicPr>
        <p:blipFill rotWithShape="1">
          <a:blip r:embed="rId9">
            <a:alphaModFix/>
          </a:blip>
          <a:srcRect b="0" l="0" r="0" t="0"/>
          <a:stretch/>
        </p:blipFill>
        <p:spPr>
          <a:xfrm>
            <a:off x="8876350" y="3748482"/>
            <a:ext cx="1668625" cy="782168"/>
          </a:xfrm>
          <a:prstGeom prst="rect">
            <a:avLst/>
          </a:prstGeom>
          <a:noFill/>
          <a:ln>
            <a:noFill/>
          </a:ln>
        </p:spPr>
      </p:pic>
      <p:pic>
        <p:nvPicPr>
          <p:cNvPr id="775" name="Google Shape;775;p73"/>
          <p:cNvPicPr preferRelativeResize="0"/>
          <p:nvPr/>
        </p:nvPicPr>
        <p:blipFill rotWithShape="1">
          <a:blip r:embed="rId10">
            <a:alphaModFix/>
          </a:blip>
          <a:srcRect b="0" l="0" r="0" t="0"/>
          <a:stretch/>
        </p:blipFill>
        <p:spPr>
          <a:xfrm>
            <a:off x="6318325" y="5609150"/>
            <a:ext cx="1101175" cy="1025232"/>
          </a:xfrm>
          <a:prstGeom prst="rect">
            <a:avLst/>
          </a:prstGeom>
          <a:noFill/>
          <a:ln>
            <a:noFill/>
          </a:ln>
        </p:spPr>
      </p:pic>
      <p:pic>
        <p:nvPicPr>
          <p:cNvPr id="776" name="Google Shape;776;p73"/>
          <p:cNvPicPr preferRelativeResize="0"/>
          <p:nvPr/>
        </p:nvPicPr>
        <p:blipFill rotWithShape="1">
          <a:blip r:embed="rId11">
            <a:alphaModFix/>
          </a:blip>
          <a:srcRect b="0" l="0" r="0" t="0"/>
          <a:stretch/>
        </p:blipFill>
        <p:spPr>
          <a:xfrm>
            <a:off x="8883366" y="5735598"/>
            <a:ext cx="1378784" cy="782175"/>
          </a:xfrm>
          <a:prstGeom prst="rect">
            <a:avLst/>
          </a:prstGeom>
          <a:noFill/>
          <a:ln>
            <a:noFill/>
          </a:ln>
        </p:spPr>
      </p:pic>
      <p:pic>
        <p:nvPicPr>
          <p:cNvPr id="777" name="Google Shape;777;p73"/>
          <p:cNvPicPr preferRelativeResize="0"/>
          <p:nvPr/>
        </p:nvPicPr>
        <p:blipFill rotWithShape="1">
          <a:blip r:embed="rId12">
            <a:alphaModFix/>
          </a:blip>
          <a:srcRect b="0" l="0" r="0" t="0"/>
          <a:stretch/>
        </p:blipFill>
        <p:spPr>
          <a:xfrm>
            <a:off x="6318337" y="7589700"/>
            <a:ext cx="1101150" cy="1101150"/>
          </a:xfrm>
          <a:prstGeom prst="rect">
            <a:avLst/>
          </a:prstGeom>
          <a:noFill/>
          <a:ln>
            <a:noFill/>
          </a:ln>
        </p:spPr>
      </p:pic>
      <p:pic>
        <p:nvPicPr>
          <p:cNvPr id="778" name="Google Shape;778;p73"/>
          <p:cNvPicPr preferRelativeResize="0"/>
          <p:nvPr/>
        </p:nvPicPr>
        <p:blipFill rotWithShape="1">
          <a:blip r:embed="rId13">
            <a:alphaModFix/>
          </a:blip>
          <a:srcRect b="0" l="0" r="0" t="0"/>
          <a:stretch/>
        </p:blipFill>
        <p:spPr>
          <a:xfrm>
            <a:off x="8905705" y="7790775"/>
            <a:ext cx="1989945" cy="782175"/>
          </a:xfrm>
          <a:prstGeom prst="rect">
            <a:avLst/>
          </a:prstGeom>
          <a:noFill/>
          <a:ln>
            <a:noFill/>
          </a:ln>
        </p:spPr>
      </p:pic>
      <p:sp>
        <p:nvSpPr>
          <p:cNvPr id="779" name="Google Shape;779;p73"/>
          <p:cNvSpPr/>
          <p:nvPr/>
        </p:nvSpPr>
        <p:spPr>
          <a:xfrm>
            <a:off x="9529925" y="2715625"/>
            <a:ext cx="782100" cy="7821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73"/>
          <p:cNvSpPr/>
          <p:nvPr/>
        </p:nvSpPr>
        <p:spPr>
          <a:xfrm>
            <a:off x="9529925" y="4797750"/>
            <a:ext cx="782100" cy="7821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73"/>
          <p:cNvSpPr/>
          <p:nvPr/>
        </p:nvSpPr>
        <p:spPr>
          <a:xfrm>
            <a:off x="9529925" y="6825925"/>
            <a:ext cx="782100" cy="782100"/>
          </a:xfrm>
          <a:prstGeom prst="mathPlus">
            <a:avLst>
              <a:gd fmla="val 23520"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2" name="Google Shape;782;p73"/>
          <p:cNvPicPr preferRelativeResize="0"/>
          <p:nvPr/>
        </p:nvPicPr>
        <p:blipFill rotWithShape="1">
          <a:blip r:embed="rId6">
            <a:alphaModFix/>
          </a:blip>
          <a:srcRect b="0" l="0" r="0" t="0"/>
          <a:stretch/>
        </p:blipFill>
        <p:spPr>
          <a:xfrm>
            <a:off x="12843500" y="4543738"/>
            <a:ext cx="1101175" cy="1199500"/>
          </a:xfrm>
          <a:prstGeom prst="rect">
            <a:avLst/>
          </a:prstGeom>
          <a:noFill/>
          <a:ln>
            <a:noFill/>
          </a:ln>
        </p:spPr>
      </p:pic>
      <p:sp>
        <p:nvSpPr>
          <p:cNvPr id="783" name="Google Shape;783;p73"/>
          <p:cNvSpPr/>
          <p:nvPr/>
        </p:nvSpPr>
        <p:spPr>
          <a:xfrm>
            <a:off x="12868075" y="4484100"/>
            <a:ext cx="4493400" cy="131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4" name="Google Shape;784;p73"/>
          <p:cNvPicPr preferRelativeResize="0"/>
          <p:nvPr/>
        </p:nvPicPr>
        <p:blipFill rotWithShape="1">
          <a:blip r:embed="rId8">
            <a:alphaModFix/>
          </a:blip>
          <a:srcRect b="0" l="0" r="0" t="0"/>
          <a:stretch/>
        </p:blipFill>
        <p:spPr>
          <a:xfrm>
            <a:off x="14020863" y="4532850"/>
            <a:ext cx="1101175" cy="1221303"/>
          </a:xfrm>
          <a:prstGeom prst="rect">
            <a:avLst/>
          </a:prstGeom>
          <a:noFill/>
          <a:ln>
            <a:noFill/>
          </a:ln>
        </p:spPr>
      </p:pic>
      <p:pic>
        <p:nvPicPr>
          <p:cNvPr id="785" name="Google Shape;785;p73"/>
          <p:cNvPicPr preferRelativeResize="0"/>
          <p:nvPr/>
        </p:nvPicPr>
        <p:blipFill rotWithShape="1">
          <a:blip r:embed="rId10">
            <a:alphaModFix/>
          </a:blip>
          <a:srcRect b="0" l="0" r="0" t="0"/>
          <a:stretch/>
        </p:blipFill>
        <p:spPr>
          <a:xfrm>
            <a:off x="15122025" y="4630888"/>
            <a:ext cx="1101175" cy="1025232"/>
          </a:xfrm>
          <a:prstGeom prst="rect">
            <a:avLst/>
          </a:prstGeom>
          <a:noFill/>
          <a:ln>
            <a:noFill/>
          </a:ln>
        </p:spPr>
      </p:pic>
      <p:pic>
        <p:nvPicPr>
          <p:cNvPr id="786" name="Google Shape;786;p73"/>
          <p:cNvPicPr preferRelativeResize="0"/>
          <p:nvPr/>
        </p:nvPicPr>
        <p:blipFill rotWithShape="1">
          <a:blip r:embed="rId12">
            <a:alphaModFix/>
          </a:blip>
          <a:srcRect b="0" l="0" r="0" t="0"/>
          <a:stretch/>
        </p:blipFill>
        <p:spPr>
          <a:xfrm>
            <a:off x="16122413" y="4592925"/>
            <a:ext cx="1101150" cy="11011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790" name="Shape 790"/>
        <p:cNvGrpSpPr/>
        <p:nvPr/>
      </p:nvGrpSpPr>
      <p:grpSpPr>
        <a:xfrm>
          <a:off x="0" y="0"/>
          <a:ext cx="0" cy="0"/>
          <a:chOff x="0" y="0"/>
          <a:chExt cx="0" cy="0"/>
        </a:xfrm>
      </p:grpSpPr>
      <p:sp>
        <p:nvSpPr>
          <p:cNvPr id="791" name="Google Shape;791;p74"/>
          <p:cNvSpPr txBox="1"/>
          <p:nvPr/>
        </p:nvSpPr>
        <p:spPr>
          <a:xfrm>
            <a:off x="3035228" y="4425518"/>
            <a:ext cx="12217544" cy="1257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2. Xử lý bộ dữ liệu</a:t>
            </a:r>
            <a:endParaRPr b="0" i="0" sz="1400" u="none" cap="none" strike="noStrike">
              <a:solidFill>
                <a:srgbClr val="000000"/>
              </a:solidFill>
              <a:latin typeface="Arial"/>
              <a:ea typeface="Arial"/>
              <a:cs typeface="Arial"/>
              <a:sym typeface="Arial"/>
            </a:endParaRPr>
          </a:p>
        </p:txBody>
      </p:sp>
      <p:cxnSp>
        <p:nvCxnSpPr>
          <p:cNvPr id="792" name="Google Shape;792;p74"/>
          <p:cNvCxnSpPr/>
          <p:nvPr/>
        </p:nvCxnSpPr>
        <p:spPr>
          <a:xfrm>
            <a:off x="1379055" y="5813857"/>
            <a:ext cx="15880245" cy="0"/>
          </a:xfrm>
          <a:prstGeom prst="straightConnector1">
            <a:avLst/>
          </a:prstGeom>
          <a:noFill/>
          <a:ln cap="rnd" cmpd="sng" w="19050">
            <a:solidFill>
              <a:srgbClr val="000000"/>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796" name="Shape 796"/>
        <p:cNvGrpSpPr/>
        <p:nvPr/>
      </p:nvGrpSpPr>
      <p:grpSpPr>
        <a:xfrm>
          <a:off x="0" y="0"/>
          <a:ext cx="0" cy="0"/>
          <a:chOff x="0" y="0"/>
          <a:chExt cx="0" cy="0"/>
        </a:xfrm>
      </p:grpSpPr>
      <p:sp>
        <p:nvSpPr>
          <p:cNvPr id="797" name="Google Shape;797;p75"/>
          <p:cNvSpPr txBox="1"/>
          <p:nvPr/>
        </p:nvSpPr>
        <p:spPr>
          <a:xfrm>
            <a:off x="1028700" y="2213430"/>
            <a:ext cx="5444557" cy="4914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FDFDFD"/>
                </a:solidFill>
                <a:latin typeface="Arimo"/>
                <a:ea typeface="Arimo"/>
                <a:cs typeface="Arimo"/>
                <a:sym typeface="Arimo"/>
              </a:rPr>
              <a:t>Tầm quan trọng của cơ sở dữ liệu</a:t>
            </a:r>
            <a:endParaRPr b="0" i="0" sz="1400" u="none" cap="none" strike="noStrike">
              <a:solidFill>
                <a:srgbClr val="000000"/>
              </a:solidFill>
              <a:latin typeface="Arial"/>
              <a:ea typeface="Arial"/>
              <a:cs typeface="Arial"/>
              <a:sym typeface="Arial"/>
            </a:endParaRPr>
          </a:p>
        </p:txBody>
      </p:sp>
      <p:sp>
        <p:nvSpPr>
          <p:cNvPr id="798" name="Google Shape;798;p75"/>
          <p:cNvSpPr txBox="1"/>
          <p:nvPr/>
        </p:nvSpPr>
        <p:spPr>
          <a:xfrm>
            <a:off x="6212647" y="2393655"/>
            <a:ext cx="11495700" cy="49245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 Bộ   dữ   liệu   cung   cấp   thông   tin   và   mẫu   để   mô   hình   có   thể   học   và   tìm   ra   các   quy   luật,   kết   quả,   hoặc   dự   đoán   chính   xác   hơn.</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802" name="Shape 802"/>
        <p:cNvGrpSpPr/>
        <p:nvPr/>
      </p:nvGrpSpPr>
      <p:grpSpPr>
        <a:xfrm>
          <a:off x="0" y="0"/>
          <a:ext cx="0" cy="0"/>
          <a:chOff x="0" y="0"/>
          <a:chExt cx="0" cy="0"/>
        </a:xfrm>
      </p:grpSpPr>
      <p:graphicFrame>
        <p:nvGraphicFramePr>
          <p:cNvPr id="803" name="Google Shape;803;p76"/>
          <p:cNvGraphicFramePr/>
          <p:nvPr/>
        </p:nvGraphicFramePr>
        <p:xfrm>
          <a:off x="4831495" y="0"/>
          <a:ext cx="3000000" cy="3000000"/>
        </p:xfrm>
        <a:graphic>
          <a:graphicData uri="http://schemas.openxmlformats.org/drawingml/2006/table">
            <a:tbl>
              <a:tblPr>
                <a:noFill/>
                <a:tableStyleId>{062213C1-CA07-4948-AEE8-7A84BBD31DC8}</a:tableStyleId>
              </a:tblPr>
              <a:tblGrid>
                <a:gridCol w="3030250"/>
                <a:gridCol w="3624825"/>
                <a:gridCol w="6801425"/>
              </a:tblGrid>
              <a:tr h="201685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latin typeface="Arimo"/>
                          <a:ea typeface="Arimo"/>
                          <a:cs typeface="Arimo"/>
                          <a:sym typeface="Arimo"/>
                        </a:rPr>
                        <a:t>Tên</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Năm công bố</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Đặc điểm</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63075">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Hockey Fight</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2011</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500 video bạo lực </a:t>
                      </a:r>
                      <a:endParaRPr sz="3999" u="none" cap="none" strike="noStrike">
                        <a:latin typeface="Arimo"/>
                        <a:ea typeface="Arimo"/>
                        <a:cs typeface="Arimo"/>
                        <a:sym typeface="Arimo"/>
                      </a:endParaRPr>
                    </a:p>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500 video không bạo lực.</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63075">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Movies</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2011</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100 video bạo lực</a:t>
                      </a:r>
                      <a:endParaRPr sz="3999" u="none" cap="none" strike="noStrike">
                        <a:latin typeface="Arimo"/>
                        <a:ea typeface="Arimo"/>
                        <a:cs typeface="Arimo"/>
                        <a:sym typeface="Arimo"/>
                      </a:endParaRPr>
                    </a:p>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100 video không bạo lực.</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r h="2763075">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RWF 2000</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2019</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1000 video bạo lực </a:t>
                      </a:r>
                      <a:endParaRPr sz="3999" u="none" cap="none" strike="noStrike">
                        <a:solidFill>
                          <a:srgbClr val="000000"/>
                        </a:solidFill>
                        <a:latin typeface="Arimo"/>
                        <a:ea typeface="Arimo"/>
                        <a:cs typeface="Arimo"/>
                        <a:sym typeface="Arimo"/>
                      </a:endParaRPr>
                    </a:p>
                    <a:p>
                      <a:pPr indent="0" lvl="0" marL="0" marR="0" rtl="0" algn="l">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1000 video không bạo lực.</a:t>
                      </a:r>
                      <a:endParaRPr sz="1100" u="none" cap="none" strike="noStrike"/>
                    </a:p>
                  </a:txBody>
                  <a:tcPr marT="190500" marB="190500" marR="190500" marL="1905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sp>
        <p:nvSpPr>
          <p:cNvPr id="804" name="Google Shape;804;p76"/>
          <p:cNvSpPr txBox="1"/>
          <p:nvPr/>
        </p:nvSpPr>
        <p:spPr>
          <a:xfrm>
            <a:off x="0" y="3429000"/>
            <a:ext cx="4289400" cy="2709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Bộ </a:t>
            </a:r>
            <a:endParaRPr b="1" i="0" sz="8000" u="none" cap="none" strike="noStrike">
              <a:solidFill>
                <a:srgbClr val="000000"/>
              </a:solidFill>
              <a:latin typeface="Arimo"/>
              <a:ea typeface="Arimo"/>
              <a:cs typeface="Arimo"/>
              <a:sym typeface="Arimo"/>
            </a:endParaRPr>
          </a:p>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000000"/>
                </a:solidFill>
                <a:latin typeface="Arimo"/>
                <a:ea typeface="Arimo"/>
                <a:cs typeface="Arimo"/>
                <a:sym typeface="Arimo"/>
              </a:rPr>
              <a:t>dữ liệu</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7"/>
          <p:cNvSpPr txBox="1"/>
          <p:nvPr/>
        </p:nvSpPr>
        <p:spPr>
          <a:xfrm>
            <a:off x="597325" y="4527750"/>
            <a:ext cx="45633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chemeClr val="dk1"/>
                </a:solidFill>
                <a:latin typeface="Arimo"/>
                <a:ea typeface="Arimo"/>
                <a:cs typeface="Arimo"/>
                <a:sym typeface="Arimo"/>
              </a:rPr>
              <a:t>Medipipe</a:t>
            </a:r>
            <a:endParaRPr b="0" i="0" sz="1400" u="none" cap="none" strike="noStrike">
              <a:solidFill>
                <a:schemeClr val="dk1"/>
              </a:solidFill>
              <a:latin typeface="Arial"/>
              <a:ea typeface="Arial"/>
              <a:cs typeface="Arial"/>
              <a:sym typeface="Arial"/>
            </a:endParaRPr>
          </a:p>
        </p:txBody>
      </p:sp>
      <p:sp>
        <p:nvSpPr>
          <p:cNvPr id="810" name="Google Shape;810;p77"/>
          <p:cNvSpPr txBox="1"/>
          <p:nvPr/>
        </p:nvSpPr>
        <p:spPr>
          <a:xfrm>
            <a:off x="5582750" y="1858525"/>
            <a:ext cx="11849700" cy="5971200"/>
          </a:xfrm>
          <a:prstGeom prst="rect">
            <a:avLst/>
          </a:prstGeom>
          <a:noFill/>
          <a:ln>
            <a:noFill/>
          </a:ln>
        </p:spPr>
        <p:txBody>
          <a:bodyPr anchorCtr="0" anchor="t" bIns="91425" lIns="91425" spcFirstLastPara="1" rIns="91425" wrap="square" tIns="91425">
            <a:spAutoFit/>
          </a:bodyPr>
          <a:lstStyle/>
          <a:p>
            <a:pPr indent="0" lvl="0" marL="0" marR="0" rtl="0" algn="just">
              <a:lnSpc>
                <a:spcPct val="140010"/>
              </a:lnSpc>
              <a:spcBef>
                <a:spcPts val="0"/>
              </a:spcBef>
              <a:spcAft>
                <a:spcPts val="0"/>
              </a:spcAft>
              <a:buClr>
                <a:srgbClr val="000000"/>
              </a:buClr>
              <a:buSzPts val="3999"/>
              <a:buFont typeface="Arial"/>
              <a:buNone/>
            </a:pPr>
            <a:r>
              <a:t/>
            </a:r>
            <a:endParaRPr b="1" i="0" sz="3999" u="none" cap="none" strike="noStrike">
              <a:solidFill>
                <a:schemeClr val="dk1"/>
              </a:solidFill>
              <a:latin typeface="Arimo"/>
              <a:ea typeface="Arimo"/>
              <a:cs typeface="Arimo"/>
              <a:sym typeface="Arimo"/>
            </a:endParaRPr>
          </a:p>
          <a:p>
            <a:pPr indent="-482536" lvl="1" marL="914400" marR="0" rtl="0" algn="just">
              <a:lnSpc>
                <a:spcPct val="140010"/>
              </a:lnSpc>
              <a:spcBef>
                <a:spcPts val="0"/>
              </a:spcBef>
              <a:spcAft>
                <a:spcPts val="0"/>
              </a:spcAft>
              <a:buClr>
                <a:schemeClr val="dk1"/>
              </a:buClr>
              <a:buSzPts val="3999"/>
              <a:buFont typeface="Arimo"/>
              <a:buChar char="•"/>
            </a:pPr>
            <a:r>
              <a:rPr b="1" i="0" lang="en-US" sz="3999" u="none" cap="none" strike="noStrike">
                <a:solidFill>
                  <a:schemeClr val="dk1"/>
                </a:solidFill>
                <a:latin typeface="Arimo"/>
                <a:ea typeface="Arimo"/>
                <a:cs typeface="Arimo"/>
                <a:sym typeface="Arimo"/>
              </a:rPr>
              <a:t>Có khả năng xử lý đầu vào thời gian thực</a:t>
            </a:r>
            <a:endParaRPr b="1" i="0" sz="3999" u="none" cap="none" strike="noStrike">
              <a:solidFill>
                <a:schemeClr val="dk1"/>
              </a:solidFill>
              <a:latin typeface="Arimo"/>
              <a:ea typeface="Arimo"/>
              <a:cs typeface="Arimo"/>
              <a:sym typeface="Arimo"/>
            </a:endParaRPr>
          </a:p>
          <a:p>
            <a:pPr indent="-482536" lvl="1" marL="914400" marR="0" rtl="0" algn="just">
              <a:lnSpc>
                <a:spcPct val="140010"/>
              </a:lnSpc>
              <a:spcBef>
                <a:spcPts val="0"/>
              </a:spcBef>
              <a:spcAft>
                <a:spcPts val="0"/>
              </a:spcAft>
              <a:buClr>
                <a:schemeClr val="dk1"/>
              </a:buClr>
              <a:buSzPts val="3999"/>
              <a:buFont typeface="Arimo"/>
              <a:buChar char="•"/>
            </a:pPr>
            <a:r>
              <a:rPr b="1" i="0" lang="en-US" sz="3999" u="none" cap="none" strike="noStrike">
                <a:solidFill>
                  <a:schemeClr val="dk1"/>
                </a:solidFill>
                <a:latin typeface="Arimo"/>
                <a:ea typeface="Arimo"/>
                <a:cs typeface="Arimo"/>
                <a:sym typeface="Arimo"/>
              </a:rPr>
              <a:t>MediaPipe Pose sử dụng mạng nơ-ron tích chập để phân tích các đặc trưng hình học của cơ thể</a:t>
            </a:r>
            <a:endParaRPr b="1" i="0" sz="3999" u="none" cap="none" strike="noStrike">
              <a:solidFill>
                <a:schemeClr val="dk1"/>
              </a:solidFill>
              <a:latin typeface="Arimo"/>
              <a:ea typeface="Arimo"/>
              <a:cs typeface="Arimo"/>
              <a:sym typeface="Arimo"/>
            </a:endParaRPr>
          </a:p>
          <a:p>
            <a:pPr indent="-482536" lvl="1" marL="914400" marR="0" rtl="0" algn="just">
              <a:lnSpc>
                <a:spcPct val="140010"/>
              </a:lnSpc>
              <a:spcBef>
                <a:spcPts val="0"/>
              </a:spcBef>
              <a:spcAft>
                <a:spcPts val="0"/>
              </a:spcAft>
              <a:buClr>
                <a:schemeClr val="dk1"/>
              </a:buClr>
              <a:buSzPts val="3999"/>
              <a:buFont typeface="Arimo"/>
              <a:buChar char="•"/>
            </a:pPr>
            <a:r>
              <a:rPr b="1" i="0" lang="en-US" sz="3999" u="none" cap="none" strike="noStrike">
                <a:solidFill>
                  <a:schemeClr val="dk1"/>
                </a:solidFill>
                <a:latin typeface="Arimo"/>
                <a:ea typeface="Arimo"/>
                <a:cs typeface="Arimo"/>
                <a:sym typeface="Arimo"/>
              </a:rPr>
              <a:t>Cho phép nhận diện khung xương và theo dõi vị trí và hướng của các khớp cơ thể</a:t>
            </a:r>
            <a:endParaRPr b="1" i="0" sz="3999" u="none" cap="none" strike="noStrike">
              <a:solidFill>
                <a:schemeClr val="dk1"/>
              </a:solidFill>
              <a:latin typeface="Arimo"/>
              <a:ea typeface="Arimo"/>
              <a:cs typeface="Arimo"/>
              <a:sym typeface="Arim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78"/>
          <p:cNvPicPr preferRelativeResize="0"/>
          <p:nvPr/>
        </p:nvPicPr>
        <p:blipFill rotWithShape="1">
          <a:blip r:embed="rId3">
            <a:alphaModFix/>
          </a:blip>
          <a:srcRect b="0" l="0" r="0" t="0"/>
          <a:stretch/>
        </p:blipFill>
        <p:spPr>
          <a:xfrm>
            <a:off x="4134450" y="1752600"/>
            <a:ext cx="10366350" cy="58444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79"/>
          <p:cNvPicPr preferRelativeResize="0"/>
          <p:nvPr/>
        </p:nvPicPr>
        <p:blipFill rotWithShape="1">
          <a:blip r:embed="rId3">
            <a:alphaModFix/>
          </a:blip>
          <a:srcRect b="0" l="0" r="0" t="0"/>
          <a:stretch/>
        </p:blipFill>
        <p:spPr>
          <a:xfrm>
            <a:off x="2848825" y="1716775"/>
            <a:ext cx="12590351" cy="71006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pic>
        <p:nvPicPr>
          <p:cNvPr id="825" name="Google Shape;825;p80"/>
          <p:cNvPicPr preferRelativeResize="0"/>
          <p:nvPr/>
        </p:nvPicPr>
        <p:blipFill rotWithShape="1">
          <a:blip r:embed="rId3">
            <a:alphaModFix/>
          </a:blip>
          <a:srcRect b="0" l="0" r="0" t="0"/>
          <a:stretch/>
        </p:blipFill>
        <p:spPr>
          <a:xfrm>
            <a:off x="2501713" y="2630100"/>
            <a:ext cx="13284576" cy="7313975"/>
          </a:xfrm>
          <a:prstGeom prst="rect">
            <a:avLst/>
          </a:prstGeom>
          <a:noFill/>
          <a:ln>
            <a:noFill/>
          </a:ln>
        </p:spPr>
      </p:pic>
      <p:sp>
        <p:nvSpPr>
          <p:cNvPr id="826" name="Google Shape;826;p80"/>
          <p:cNvSpPr txBox="1"/>
          <p:nvPr/>
        </p:nvSpPr>
        <p:spPr>
          <a:xfrm>
            <a:off x="1092600" y="1421100"/>
            <a:ext cx="17195400" cy="615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chemeClr val="dk1"/>
                </a:solidFill>
                <a:latin typeface="Arimo"/>
                <a:ea typeface="Arimo"/>
                <a:cs typeface="Arimo"/>
                <a:sym typeface="Arimo"/>
              </a:rPr>
              <a:t>Bước 1 : DùngYOLOv8 để nhận dạng người</a:t>
            </a:r>
            <a:endParaRPr b="1" i="0" sz="3999" u="none" cap="none" strike="noStrike">
              <a:solidFill>
                <a:schemeClr val="dk1"/>
              </a:solidFill>
              <a:latin typeface="Arimo"/>
              <a:ea typeface="Arimo"/>
              <a:cs typeface="Arimo"/>
              <a:sym typeface="Arimo"/>
            </a:endParaRPr>
          </a:p>
        </p:txBody>
      </p:sp>
      <p:sp>
        <p:nvSpPr>
          <p:cNvPr id="827" name="Google Shape;827;p80"/>
          <p:cNvSpPr txBox="1"/>
          <p:nvPr/>
        </p:nvSpPr>
        <p:spPr>
          <a:xfrm>
            <a:off x="5972263" y="0"/>
            <a:ext cx="64923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chemeClr val="dk1"/>
                </a:solidFill>
                <a:latin typeface="Arimo"/>
                <a:ea typeface="Arimo"/>
                <a:cs typeface="Arimo"/>
                <a:sym typeface="Arimo"/>
              </a:rPr>
              <a:t>Xử lý dữ liệu</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81"/>
          <p:cNvPicPr preferRelativeResize="0"/>
          <p:nvPr/>
        </p:nvPicPr>
        <p:blipFill rotWithShape="1">
          <a:blip r:embed="rId3">
            <a:alphaModFix/>
          </a:blip>
          <a:srcRect b="0" l="0" r="0" t="0"/>
          <a:stretch/>
        </p:blipFill>
        <p:spPr>
          <a:xfrm>
            <a:off x="2501725" y="2574563"/>
            <a:ext cx="13284575" cy="7357988"/>
          </a:xfrm>
          <a:prstGeom prst="rect">
            <a:avLst/>
          </a:prstGeom>
          <a:noFill/>
          <a:ln>
            <a:noFill/>
          </a:ln>
        </p:spPr>
      </p:pic>
      <p:sp>
        <p:nvSpPr>
          <p:cNvPr id="833" name="Google Shape;833;p81"/>
          <p:cNvSpPr txBox="1"/>
          <p:nvPr/>
        </p:nvSpPr>
        <p:spPr>
          <a:xfrm>
            <a:off x="1228800" y="0"/>
            <a:ext cx="15830400" cy="14775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chemeClr val="dk1"/>
              </a:solidFill>
              <a:latin typeface="Arimo"/>
              <a:ea typeface="Arimo"/>
              <a:cs typeface="Arimo"/>
              <a:sym typeface="Arimo"/>
            </a:endParaRPr>
          </a:p>
        </p:txBody>
      </p:sp>
      <p:sp>
        <p:nvSpPr>
          <p:cNvPr id="834" name="Google Shape;834;p81"/>
          <p:cNvSpPr txBox="1"/>
          <p:nvPr/>
        </p:nvSpPr>
        <p:spPr>
          <a:xfrm>
            <a:off x="5972263" y="0"/>
            <a:ext cx="64923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chemeClr val="dk1"/>
                </a:solidFill>
                <a:latin typeface="Arimo"/>
                <a:ea typeface="Arimo"/>
                <a:cs typeface="Arimo"/>
                <a:sym typeface="Arimo"/>
              </a:rPr>
              <a:t>Xử lý dữ liệu</a:t>
            </a:r>
            <a:endParaRPr b="0" i="0" sz="1400" u="none" cap="none" strike="noStrike">
              <a:solidFill>
                <a:schemeClr val="dk1"/>
              </a:solidFill>
              <a:latin typeface="Arial"/>
              <a:ea typeface="Arial"/>
              <a:cs typeface="Arial"/>
              <a:sym typeface="Arial"/>
            </a:endParaRPr>
          </a:p>
        </p:txBody>
      </p:sp>
      <p:sp>
        <p:nvSpPr>
          <p:cNvPr id="835" name="Google Shape;835;p81"/>
          <p:cNvSpPr txBox="1"/>
          <p:nvPr/>
        </p:nvSpPr>
        <p:spPr>
          <a:xfrm>
            <a:off x="1092600" y="1421100"/>
            <a:ext cx="17195400" cy="615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chemeClr val="dk1"/>
                </a:solidFill>
                <a:latin typeface="Arimo"/>
                <a:ea typeface="Arimo"/>
                <a:cs typeface="Arimo"/>
                <a:sym typeface="Arimo"/>
              </a:rPr>
              <a:t>Bước 2: Rút   trích   keypoint   bằng   MediaPipe   Pose</a:t>
            </a:r>
            <a:endParaRPr b="1" i="0" sz="3999" u="none" cap="none" strike="noStrike">
              <a:solidFill>
                <a:schemeClr val="dk1"/>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38" name="Shape 138"/>
        <p:cNvGrpSpPr/>
        <p:nvPr/>
      </p:nvGrpSpPr>
      <p:grpSpPr>
        <a:xfrm>
          <a:off x="0" y="0"/>
          <a:ext cx="0" cy="0"/>
          <a:chOff x="0" y="0"/>
          <a:chExt cx="0" cy="0"/>
        </a:xfrm>
      </p:grpSpPr>
      <p:sp>
        <p:nvSpPr>
          <p:cNvPr id="139" name="Google Shape;139;p19"/>
          <p:cNvSpPr txBox="1"/>
          <p:nvPr/>
        </p:nvSpPr>
        <p:spPr>
          <a:xfrm>
            <a:off x="1009650" y="2743200"/>
            <a:ext cx="6416700" cy="418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FDFDFD"/>
                </a:solidFill>
                <a:latin typeface="Arimo"/>
                <a:ea typeface="Arimo"/>
                <a:cs typeface="Arimo"/>
                <a:sym typeface="Arimo"/>
              </a:rPr>
              <a:t>Đối tượng và phạm vi nghiên cứu</a:t>
            </a:r>
            <a:endParaRPr b="0" i="0" sz="1400" u="none" cap="none" strike="noStrike">
              <a:solidFill>
                <a:srgbClr val="000000"/>
              </a:solidFill>
              <a:latin typeface="Arial"/>
              <a:ea typeface="Arial"/>
              <a:cs typeface="Arial"/>
              <a:sym typeface="Arial"/>
            </a:endParaRPr>
          </a:p>
        </p:txBody>
      </p:sp>
      <p:sp>
        <p:nvSpPr>
          <p:cNvPr id="140" name="Google Shape;140;p19"/>
          <p:cNvSpPr txBox="1"/>
          <p:nvPr/>
        </p:nvSpPr>
        <p:spPr>
          <a:xfrm>
            <a:off x="8177450" y="2895300"/>
            <a:ext cx="9176700" cy="2339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      Đối tượng</a:t>
            </a:r>
            <a:endParaRPr b="1" i="0" sz="3999" u="none" cap="none" strike="noStrike">
              <a:solidFill>
                <a:srgbClr val="FDFDFD"/>
              </a:solidFill>
              <a:latin typeface="Arimo"/>
              <a:ea typeface="Arimo"/>
              <a:cs typeface="Arimo"/>
              <a:sym typeface="Arimo"/>
            </a:endParaRPr>
          </a:p>
          <a:p>
            <a:pPr indent="-431800" lvl="1" marL="863597"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Video, hình ảnh về các hành động bạo lực và không bạo lực.​</a:t>
            </a:r>
            <a:endParaRPr b="1" i="0" sz="3999" u="none" cap="none" strike="noStrike">
              <a:solidFill>
                <a:srgbClr val="FDFDFD"/>
              </a:solidFill>
              <a:latin typeface="Arimo"/>
              <a:ea typeface="Arimo"/>
              <a:cs typeface="Arimo"/>
              <a:sym typeface="Arimo"/>
            </a:endParaRPr>
          </a:p>
        </p:txBody>
      </p:sp>
      <p:sp>
        <p:nvSpPr>
          <p:cNvPr id="141" name="Google Shape;141;p19"/>
          <p:cNvSpPr txBox="1"/>
          <p:nvPr/>
        </p:nvSpPr>
        <p:spPr>
          <a:xfrm>
            <a:off x="8177450" y="5470525"/>
            <a:ext cx="9978900" cy="2339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      Phạm vi</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Mô hình phát hiện hành vi bạo lực</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82"/>
          <p:cNvPicPr preferRelativeResize="0"/>
          <p:nvPr/>
        </p:nvPicPr>
        <p:blipFill rotWithShape="1">
          <a:blip r:embed="rId3">
            <a:alphaModFix/>
          </a:blip>
          <a:srcRect b="0" l="0" r="0" t="0"/>
          <a:stretch/>
        </p:blipFill>
        <p:spPr>
          <a:xfrm>
            <a:off x="2501725" y="2574563"/>
            <a:ext cx="13284575" cy="7357988"/>
          </a:xfrm>
          <a:prstGeom prst="rect">
            <a:avLst/>
          </a:prstGeom>
          <a:noFill/>
          <a:ln>
            <a:noFill/>
          </a:ln>
        </p:spPr>
      </p:pic>
      <p:sp>
        <p:nvSpPr>
          <p:cNvPr id="841" name="Google Shape;841;p82"/>
          <p:cNvSpPr txBox="1"/>
          <p:nvPr/>
        </p:nvSpPr>
        <p:spPr>
          <a:xfrm>
            <a:off x="1228800" y="0"/>
            <a:ext cx="15830400" cy="14775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chemeClr val="dk1"/>
              </a:solidFill>
              <a:latin typeface="Arimo"/>
              <a:ea typeface="Arimo"/>
              <a:cs typeface="Arimo"/>
              <a:sym typeface="Arimo"/>
            </a:endParaRPr>
          </a:p>
        </p:txBody>
      </p:sp>
      <p:sp>
        <p:nvSpPr>
          <p:cNvPr id="842" name="Google Shape;842;p82"/>
          <p:cNvSpPr txBox="1"/>
          <p:nvPr/>
        </p:nvSpPr>
        <p:spPr>
          <a:xfrm>
            <a:off x="5972263" y="0"/>
            <a:ext cx="64923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chemeClr val="dk1"/>
                </a:solidFill>
                <a:latin typeface="Arimo"/>
                <a:ea typeface="Arimo"/>
                <a:cs typeface="Arimo"/>
                <a:sym typeface="Arimo"/>
              </a:rPr>
              <a:t>Xử lý dữ liệu</a:t>
            </a:r>
            <a:endParaRPr b="0" i="0" sz="1400" u="none" cap="none" strike="noStrike">
              <a:solidFill>
                <a:schemeClr val="dk1"/>
              </a:solidFill>
              <a:latin typeface="Arial"/>
              <a:ea typeface="Arial"/>
              <a:cs typeface="Arial"/>
              <a:sym typeface="Arial"/>
            </a:endParaRPr>
          </a:p>
        </p:txBody>
      </p:sp>
      <p:sp>
        <p:nvSpPr>
          <p:cNvPr id="843" name="Google Shape;843;p82"/>
          <p:cNvSpPr txBox="1"/>
          <p:nvPr/>
        </p:nvSpPr>
        <p:spPr>
          <a:xfrm>
            <a:off x="1092600" y="1421100"/>
            <a:ext cx="17195400" cy="615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chemeClr val="dk1"/>
                </a:solidFill>
                <a:latin typeface="Arimo"/>
                <a:ea typeface="Arimo"/>
                <a:cs typeface="Arimo"/>
                <a:sym typeface="Arimo"/>
              </a:rPr>
              <a:t>Bước 3: Dùng nhãn của video để gán cho các bộ khung xương</a:t>
            </a:r>
            <a:endParaRPr b="1" i="0" sz="3999" u="none" cap="none" strike="noStrike">
              <a:solidFill>
                <a:schemeClr val="dk1"/>
              </a:solidFill>
              <a:latin typeface="Arimo"/>
              <a:ea typeface="Arimo"/>
              <a:cs typeface="Arimo"/>
              <a:sym typeface="Arim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847" name="Shape 847"/>
        <p:cNvGrpSpPr/>
        <p:nvPr/>
      </p:nvGrpSpPr>
      <p:grpSpPr>
        <a:xfrm>
          <a:off x="0" y="0"/>
          <a:ext cx="0" cy="0"/>
          <a:chOff x="0" y="0"/>
          <a:chExt cx="0" cy="0"/>
        </a:xfrm>
      </p:grpSpPr>
      <p:pic>
        <p:nvPicPr>
          <p:cNvPr id="848" name="Google Shape;848;p83"/>
          <p:cNvPicPr preferRelativeResize="0"/>
          <p:nvPr/>
        </p:nvPicPr>
        <p:blipFill rotWithShape="1">
          <a:blip r:embed="rId3">
            <a:alphaModFix/>
          </a:blip>
          <a:srcRect b="0" l="0" r="0" t="0"/>
          <a:stretch/>
        </p:blipFill>
        <p:spPr>
          <a:xfrm>
            <a:off x="1028700" y="2611056"/>
            <a:ext cx="4504697" cy="4504697"/>
          </a:xfrm>
          <a:prstGeom prst="rect">
            <a:avLst/>
          </a:prstGeom>
          <a:noFill/>
          <a:ln>
            <a:noFill/>
          </a:ln>
        </p:spPr>
      </p:pic>
      <p:pic>
        <p:nvPicPr>
          <p:cNvPr id="849" name="Google Shape;849;p83"/>
          <p:cNvPicPr preferRelativeResize="0"/>
          <p:nvPr/>
        </p:nvPicPr>
        <p:blipFill rotWithShape="1">
          <a:blip r:embed="rId4">
            <a:alphaModFix/>
          </a:blip>
          <a:srcRect b="0" l="0" r="0" t="0"/>
          <a:stretch/>
        </p:blipFill>
        <p:spPr>
          <a:xfrm>
            <a:off x="5951301" y="1028700"/>
            <a:ext cx="11301259" cy="1285518"/>
          </a:xfrm>
          <a:prstGeom prst="rect">
            <a:avLst/>
          </a:prstGeom>
          <a:noFill/>
          <a:ln>
            <a:noFill/>
          </a:ln>
        </p:spPr>
      </p:pic>
      <p:pic>
        <p:nvPicPr>
          <p:cNvPr id="850" name="Google Shape;850;p83"/>
          <p:cNvPicPr preferRelativeResize="0"/>
          <p:nvPr/>
        </p:nvPicPr>
        <p:blipFill rotWithShape="1">
          <a:blip r:embed="rId5">
            <a:alphaModFix/>
          </a:blip>
          <a:srcRect b="0" l="0" r="0" t="0"/>
          <a:stretch/>
        </p:blipFill>
        <p:spPr>
          <a:xfrm>
            <a:off x="5951301" y="2842985"/>
            <a:ext cx="11301259" cy="1477494"/>
          </a:xfrm>
          <a:prstGeom prst="rect">
            <a:avLst/>
          </a:prstGeom>
          <a:noFill/>
          <a:ln>
            <a:noFill/>
          </a:ln>
        </p:spPr>
      </p:pic>
      <p:pic>
        <p:nvPicPr>
          <p:cNvPr id="851" name="Google Shape;851;p83"/>
          <p:cNvPicPr preferRelativeResize="0"/>
          <p:nvPr/>
        </p:nvPicPr>
        <p:blipFill rotWithShape="1">
          <a:blip r:embed="rId6">
            <a:alphaModFix/>
          </a:blip>
          <a:srcRect b="506" l="0" r="0" t="508"/>
          <a:stretch/>
        </p:blipFill>
        <p:spPr>
          <a:xfrm>
            <a:off x="5951301" y="4863404"/>
            <a:ext cx="11301259" cy="1431348"/>
          </a:xfrm>
          <a:prstGeom prst="rect">
            <a:avLst/>
          </a:prstGeom>
          <a:noFill/>
          <a:ln>
            <a:noFill/>
          </a:ln>
        </p:spPr>
      </p:pic>
      <p:pic>
        <p:nvPicPr>
          <p:cNvPr id="852" name="Google Shape;852;p83"/>
          <p:cNvPicPr preferRelativeResize="0"/>
          <p:nvPr/>
        </p:nvPicPr>
        <p:blipFill rotWithShape="1">
          <a:blip r:embed="rId7">
            <a:alphaModFix/>
          </a:blip>
          <a:srcRect b="546" l="0" r="0" t="546"/>
          <a:stretch/>
        </p:blipFill>
        <p:spPr>
          <a:xfrm>
            <a:off x="5951301" y="6837677"/>
            <a:ext cx="11307999" cy="1520198"/>
          </a:xfrm>
          <a:prstGeom prst="rect">
            <a:avLst/>
          </a:prstGeom>
          <a:noFill/>
          <a:ln>
            <a:noFill/>
          </a:ln>
        </p:spPr>
      </p:pic>
      <p:sp>
        <p:nvSpPr>
          <p:cNvPr id="853" name="Google Shape;853;p83"/>
          <p:cNvSpPr txBox="1"/>
          <p:nvPr/>
        </p:nvSpPr>
        <p:spPr>
          <a:xfrm>
            <a:off x="5951301" y="8569324"/>
            <a:ext cx="11301259"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Cấu trúc file CSV</a:t>
            </a:r>
            <a:endParaRPr b="0" i="0" sz="1400" u="none" cap="none" strike="noStrike">
              <a:solidFill>
                <a:srgbClr val="000000"/>
              </a:solidFill>
              <a:latin typeface="Arial"/>
              <a:ea typeface="Arial"/>
              <a:cs typeface="Arial"/>
              <a:sym typeface="Arial"/>
            </a:endParaRPr>
          </a:p>
        </p:txBody>
      </p:sp>
      <p:sp>
        <p:nvSpPr>
          <p:cNvPr id="854" name="Google Shape;854;p83"/>
          <p:cNvSpPr txBox="1"/>
          <p:nvPr/>
        </p:nvSpPr>
        <p:spPr>
          <a:xfrm>
            <a:off x="426533" y="8569324"/>
            <a:ext cx="5106864"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Các điểm được chọn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858" name="Shape 858"/>
        <p:cNvGrpSpPr/>
        <p:nvPr/>
      </p:nvGrpSpPr>
      <p:grpSpPr>
        <a:xfrm>
          <a:off x="0" y="0"/>
          <a:ext cx="0" cy="0"/>
          <a:chOff x="0" y="0"/>
          <a:chExt cx="0" cy="0"/>
        </a:xfrm>
      </p:grpSpPr>
      <p:sp>
        <p:nvSpPr>
          <p:cNvPr id="859" name="Google Shape;859;p84"/>
          <p:cNvSpPr txBox="1"/>
          <p:nvPr/>
        </p:nvSpPr>
        <p:spPr>
          <a:xfrm>
            <a:off x="1028700" y="3886200"/>
            <a:ext cx="16230600" cy="247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FFFFFF"/>
                </a:solidFill>
                <a:latin typeface="Arimo"/>
                <a:ea typeface="Arimo"/>
                <a:cs typeface="Arimo"/>
                <a:sym typeface="Arimo"/>
              </a:rPr>
              <a:t>3. Mô hình phát hiện và nhận dạng hành vi bạo lực</a:t>
            </a:r>
            <a:endParaRPr b="0" i="0" sz="1400" u="none" cap="none" strike="noStrike">
              <a:solidFill>
                <a:srgbClr val="000000"/>
              </a:solidFill>
              <a:latin typeface="Arial"/>
              <a:ea typeface="Arial"/>
              <a:cs typeface="Arial"/>
              <a:sym typeface="Arial"/>
            </a:endParaRPr>
          </a:p>
        </p:txBody>
      </p:sp>
      <p:cxnSp>
        <p:nvCxnSpPr>
          <p:cNvPr id="860" name="Google Shape;860;p84"/>
          <p:cNvCxnSpPr/>
          <p:nvPr/>
        </p:nvCxnSpPr>
        <p:spPr>
          <a:xfrm>
            <a:off x="1379055" y="6353175"/>
            <a:ext cx="15880245" cy="0"/>
          </a:xfrm>
          <a:prstGeom prst="straightConnector1">
            <a:avLst/>
          </a:prstGeom>
          <a:noFill/>
          <a:ln cap="rnd" cmpd="sng" w="19050">
            <a:solidFill>
              <a:srgbClr val="FDFDFD"/>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864" name="Shape 864"/>
        <p:cNvGrpSpPr/>
        <p:nvPr/>
      </p:nvGrpSpPr>
      <p:grpSpPr>
        <a:xfrm>
          <a:off x="0" y="0"/>
          <a:ext cx="0" cy="0"/>
          <a:chOff x="0" y="0"/>
          <a:chExt cx="0" cy="0"/>
        </a:xfrm>
      </p:grpSpPr>
      <p:pic>
        <p:nvPicPr>
          <p:cNvPr id="865" name="Google Shape;865;p85"/>
          <p:cNvPicPr preferRelativeResize="0"/>
          <p:nvPr/>
        </p:nvPicPr>
        <p:blipFill rotWithShape="1">
          <a:blip r:embed="rId3">
            <a:alphaModFix/>
          </a:blip>
          <a:srcRect b="0" l="0" r="0" t="0"/>
          <a:stretch/>
        </p:blipFill>
        <p:spPr>
          <a:xfrm>
            <a:off x="1028700" y="-557890"/>
            <a:ext cx="16230600" cy="9129712"/>
          </a:xfrm>
          <a:prstGeom prst="rect">
            <a:avLst/>
          </a:prstGeom>
          <a:noFill/>
          <a:ln>
            <a:noFill/>
          </a:ln>
        </p:spPr>
      </p:pic>
      <p:sp>
        <p:nvSpPr>
          <p:cNvPr id="866" name="Google Shape;866;p85"/>
          <p:cNvSpPr txBox="1"/>
          <p:nvPr/>
        </p:nvSpPr>
        <p:spPr>
          <a:xfrm>
            <a:off x="1028700" y="7882846"/>
            <a:ext cx="16230600"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Mô tả khái quát mô hình phát hiện và nhận dạng hành vi bạo lực</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870" name="Shape 870"/>
        <p:cNvGrpSpPr/>
        <p:nvPr/>
      </p:nvGrpSpPr>
      <p:grpSpPr>
        <a:xfrm>
          <a:off x="0" y="0"/>
          <a:ext cx="0" cy="0"/>
          <a:chOff x="0" y="0"/>
          <a:chExt cx="0" cy="0"/>
        </a:xfrm>
      </p:grpSpPr>
      <p:sp>
        <p:nvSpPr>
          <p:cNvPr id="871" name="Google Shape;871;p86"/>
          <p:cNvSpPr txBox="1"/>
          <p:nvPr/>
        </p:nvSpPr>
        <p:spPr>
          <a:xfrm>
            <a:off x="1028700" y="4191000"/>
            <a:ext cx="16230600" cy="12573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8000"/>
              <a:buFont typeface="Arial"/>
              <a:buNone/>
            </a:pPr>
            <a:r>
              <a:rPr b="1" i="0" lang="en-US" sz="8000" u="none" cap="none" strike="noStrike">
                <a:solidFill>
                  <a:srgbClr val="FFFFFF"/>
                </a:solidFill>
                <a:latin typeface="Arimo"/>
                <a:ea typeface="Arimo"/>
                <a:cs typeface="Arimo"/>
                <a:sym typeface="Arimo"/>
              </a:rPr>
              <a:t>4. Thực nghiệm</a:t>
            </a:r>
            <a:endParaRPr b="0" i="0" sz="1400" u="none" cap="none" strike="noStrike">
              <a:solidFill>
                <a:srgbClr val="000000"/>
              </a:solidFill>
              <a:latin typeface="Arial"/>
              <a:ea typeface="Arial"/>
              <a:cs typeface="Arial"/>
              <a:sym typeface="Arial"/>
            </a:endParaRPr>
          </a:p>
        </p:txBody>
      </p:sp>
      <p:cxnSp>
        <p:nvCxnSpPr>
          <p:cNvPr id="872" name="Google Shape;872;p86"/>
          <p:cNvCxnSpPr/>
          <p:nvPr/>
        </p:nvCxnSpPr>
        <p:spPr>
          <a:xfrm>
            <a:off x="1379055" y="6048375"/>
            <a:ext cx="15880245" cy="0"/>
          </a:xfrm>
          <a:prstGeom prst="straightConnector1">
            <a:avLst/>
          </a:prstGeom>
          <a:noFill/>
          <a:ln cap="rnd" cmpd="sng" w="19050">
            <a:solidFill>
              <a:srgbClr val="FDFDFD"/>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876" name="Shape 876"/>
        <p:cNvGrpSpPr/>
        <p:nvPr/>
      </p:nvGrpSpPr>
      <p:grpSpPr>
        <a:xfrm>
          <a:off x="0" y="0"/>
          <a:ext cx="0" cy="0"/>
          <a:chOff x="0" y="0"/>
          <a:chExt cx="0" cy="0"/>
        </a:xfrm>
      </p:grpSpPr>
      <p:sp>
        <p:nvSpPr>
          <p:cNvPr id="877" name="Google Shape;877;p87"/>
          <p:cNvSpPr txBox="1"/>
          <p:nvPr/>
        </p:nvSpPr>
        <p:spPr>
          <a:xfrm>
            <a:off x="1028700" y="1000125"/>
            <a:ext cx="16230600" cy="7905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5000"/>
              <a:buFont typeface="Arial"/>
              <a:buNone/>
            </a:pPr>
            <a:r>
              <a:rPr b="1" i="0" lang="en-US" sz="5000" u="none" cap="none" strike="noStrike">
                <a:solidFill>
                  <a:srgbClr val="FFFFFF"/>
                </a:solidFill>
                <a:latin typeface="Arimo"/>
                <a:ea typeface="Arimo"/>
                <a:cs typeface="Arimo"/>
                <a:sym typeface="Arimo"/>
              </a:rPr>
              <a:t>4.1 Mô hình Long short-tern memory (LSTM model)</a:t>
            </a:r>
            <a:endParaRPr b="0" i="0" sz="1400" u="none" cap="none" strike="noStrike">
              <a:solidFill>
                <a:srgbClr val="000000"/>
              </a:solidFill>
              <a:latin typeface="Arial"/>
              <a:ea typeface="Arial"/>
              <a:cs typeface="Arial"/>
              <a:sym typeface="Arial"/>
            </a:endParaRPr>
          </a:p>
        </p:txBody>
      </p:sp>
      <p:sp>
        <p:nvSpPr>
          <p:cNvPr id="878" name="Google Shape;878;p87"/>
          <p:cNvSpPr txBox="1"/>
          <p:nvPr/>
        </p:nvSpPr>
        <p:spPr>
          <a:xfrm>
            <a:off x="1028700" y="1704975"/>
            <a:ext cx="16230600" cy="2098675"/>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Dữ liệu đầu vào của mô hình LSTM là tọa độ x, y, z của 12 keypoints</a:t>
            </a:r>
            <a:endParaRPr b="0" i="0" sz="1400" u="none" cap="none" strike="noStrike">
              <a:solidFill>
                <a:srgbClr val="000000"/>
              </a:solidFill>
              <a:latin typeface="Arial"/>
              <a:ea typeface="Arial"/>
              <a:cs typeface="Arial"/>
              <a:sym typeface="Arial"/>
            </a:endParaRPr>
          </a:p>
        </p:txBody>
      </p:sp>
      <p:sp>
        <p:nvSpPr>
          <p:cNvPr id="879" name="Google Shape;879;p87"/>
          <p:cNvSpPr txBox="1"/>
          <p:nvPr/>
        </p:nvSpPr>
        <p:spPr>
          <a:xfrm>
            <a:off x="1028700" y="4019009"/>
            <a:ext cx="16388367" cy="421322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Trong đó: </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x và y: Tọa độ của điểm đánh dấu được chuẩn hóa về khoảng [0.0, 1.0] bằng chiều rộng và chiều cao của hình ảnh tương ứng.</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z: Đại diện cho độ sâu của điểm ảnh đánh dấu, với độ sâu tại điểm giữa hai hông được coi là gốc và giá trị càng nhỏ thì điểm đánh dấu càng gần camera hơn.</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883" name="Shape 883"/>
        <p:cNvGrpSpPr/>
        <p:nvPr/>
      </p:nvGrpSpPr>
      <p:grpSpPr>
        <a:xfrm>
          <a:off x="0" y="0"/>
          <a:ext cx="0" cy="0"/>
          <a:chOff x="0" y="0"/>
          <a:chExt cx="0" cy="0"/>
        </a:xfrm>
      </p:grpSpPr>
      <p:graphicFrame>
        <p:nvGraphicFramePr>
          <p:cNvPr id="884" name="Google Shape;884;p88"/>
          <p:cNvGraphicFramePr/>
          <p:nvPr/>
        </p:nvGraphicFramePr>
        <p:xfrm>
          <a:off x="2188609" y="3142742"/>
          <a:ext cx="3000000" cy="3000000"/>
        </p:xfrm>
        <a:graphic>
          <a:graphicData uri="http://schemas.openxmlformats.org/drawingml/2006/table">
            <a:tbl>
              <a:tblPr>
                <a:noFill/>
                <a:tableStyleId>{062213C1-CA07-4948-AEE8-7A84BBD31DC8}</a:tableStyleId>
              </a:tblPr>
              <a:tblGrid>
                <a:gridCol w="2699600"/>
                <a:gridCol w="2513575"/>
                <a:gridCol w="2513575"/>
                <a:gridCol w="2513575"/>
                <a:gridCol w="2513575"/>
              </a:tblGrid>
              <a:tr h="1813125">
                <a:tc>
                  <a:txBody>
                    <a:bodyPr/>
                    <a:lstStyle/>
                    <a:p>
                      <a:pPr indent="0" lvl="0" marL="0" marR="0" rtl="0" algn="ctr">
                        <a:lnSpc>
                          <a:spcPct val="140017"/>
                        </a:lnSpc>
                        <a:spcBef>
                          <a:spcPts val="0"/>
                        </a:spcBef>
                        <a:spcAft>
                          <a:spcPts val="0"/>
                        </a:spcAft>
                        <a:buClr>
                          <a:srgbClr val="000000"/>
                        </a:buClr>
                        <a:buSzPts val="3336"/>
                        <a:buFont typeface="Arial"/>
                        <a:buNone/>
                      </a:pPr>
                      <a:r>
                        <a:rPr b="1" lang="en-US" sz="3336" u="none" cap="none" strike="noStrike">
                          <a:solidFill>
                            <a:srgbClr val="000000"/>
                          </a:solidFill>
                          <a:latin typeface="Arimo"/>
                          <a:ea typeface="Arimo"/>
                          <a:cs typeface="Arimo"/>
                          <a:sym typeface="Arimo"/>
                        </a:rPr>
                        <a:t>Dataset</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b="1" lang="en-US" sz="3336" u="none" cap="none" strike="noStrike">
                          <a:solidFill>
                            <a:srgbClr val="000000"/>
                          </a:solidFill>
                          <a:latin typeface="Arimo"/>
                          <a:ea typeface="Arimo"/>
                          <a:cs typeface="Arimo"/>
                          <a:sym typeface="Arimo"/>
                        </a:rPr>
                        <a:t>Accuracy</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b="1" lang="en-US" sz="3336" u="none" cap="none" strike="noStrike">
                          <a:solidFill>
                            <a:srgbClr val="000000"/>
                          </a:solidFill>
                          <a:latin typeface="Arimo"/>
                          <a:ea typeface="Arimo"/>
                          <a:cs typeface="Arimo"/>
                          <a:sym typeface="Arimo"/>
                        </a:rPr>
                        <a:t>Precision</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b="1" lang="en-US" sz="3336" u="none" cap="none" strike="noStrike">
                          <a:solidFill>
                            <a:srgbClr val="000000"/>
                          </a:solidFill>
                          <a:latin typeface="Arimo"/>
                          <a:ea typeface="Arimo"/>
                          <a:cs typeface="Arimo"/>
                          <a:sym typeface="Arimo"/>
                        </a:rPr>
                        <a:t>Recall</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b="1" lang="en-US" sz="3336" u="none" cap="none" strike="noStrike">
                          <a:solidFill>
                            <a:srgbClr val="000000"/>
                          </a:solidFill>
                          <a:latin typeface="Arimo"/>
                          <a:ea typeface="Arimo"/>
                          <a:cs typeface="Arimo"/>
                          <a:sym typeface="Arimo"/>
                        </a:rPr>
                        <a:t>F1-score</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r>
              <a:tr h="1813125">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Hockey fight</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99,53%</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99,89%</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99,35%</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99,62%</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r>
              <a:tr h="1813125">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RWF-2000</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98,58%</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98,02%</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99,16%</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c>
                  <a:txBody>
                    <a:bodyPr/>
                    <a:lstStyle/>
                    <a:p>
                      <a:pPr indent="0" lvl="0" marL="0" marR="0" rtl="0" algn="ctr">
                        <a:lnSpc>
                          <a:spcPct val="140017"/>
                        </a:lnSpc>
                        <a:spcBef>
                          <a:spcPts val="0"/>
                        </a:spcBef>
                        <a:spcAft>
                          <a:spcPts val="0"/>
                        </a:spcAft>
                        <a:buClr>
                          <a:srgbClr val="000000"/>
                        </a:buClr>
                        <a:buSzPts val="3336"/>
                        <a:buFont typeface="Arial"/>
                        <a:buNone/>
                      </a:pPr>
                      <a:r>
                        <a:rPr lang="en-US" sz="3336" u="none" cap="none" strike="noStrike">
                          <a:solidFill>
                            <a:srgbClr val="000000"/>
                          </a:solidFill>
                          <a:latin typeface="Arimo"/>
                          <a:ea typeface="Arimo"/>
                          <a:cs typeface="Arimo"/>
                          <a:sym typeface="Arimo"/>
                        </a:rPr>
                        <a:t>98,59%</a:t>
                      </a:r>
                      <a:endParaRPr sz="1100" u="none" cap="none" strike="noStrike"/>
                    </a:p>
                  </a:txBody>
                  <a:tcPr marT="296425" marB="296425" marR="296425" marL="296425" anchor="ctr">
                    <a:lnL cap="flat" cmpd="sng" w="49450">
                      <a:solidFill>
                        <a:srgbClr val="000000"/>
                      </a:solidFill>
                      <a:prstDash val="solid"/>
                      <a:round/>
                      <a:headEnd len="sm" w="sm" type="none"/>
                      <a:tailEnd len="sm" w="sm" type="none"/>
                    </a:lnL>
                    <a:lnR cap="flat" cmpd="sng" w="49450">
                      <a:solidFill>
                        <a:srgbClr val="000000"/>
                      </a:solidFill>
                      <a:prstDash val="solid"/>
                      <a:round/>
                      <a:headEnd len="sm" w="sm" type="none"/>
                      <a:tailEnd len="sm" w="sm" type="none"/>
                    </a:lnR>
                    <a:lnT cap="flat" cmpd="sng" w="49450">
                      <a:solidFill>
                        <a:srgbClr val="000000"/>
                      </a:solidFill>
                      <a:prstDash val="solid"/>
                      <a:round/>
                      <a:headEnd len="sm" w="sm" type="none"/>
                      <a:tailEnd len="sm" w="sm" type="none"/>
                    </a:lnT>
                    <a:lnB cap="flat" cmpd="sng" w="49450">
                      <a:solidFill>
                        <a:srgbClr val="000000"/>
                      </a:solidFill>
                      <a:prstDash val="solid"/>
                      <a:round/>
                      <a:headEnd len="sm" w="sm" type="none"/>
                      <a:tailEnd len="sm" w="sm" type="none"/>
                    </a:lnB>
                  </a:tcPr>
                </a:tc>
              </a:tr>
            </a:tbl>
          </a:graphicData>
        </a:graphic>
      </p:graphicFrame>
      <p:sp>
        <p:nvSpPr>
          <p:cNvPr id="885" name="Google Shape;885;p88"/>
          <p:cNvSpPr txBox="1"/>
          <p:nvPr/>
        </p:nvSpPr>
        <p:spPr>
          <a:xfrm>
            <a:off x="1028700" y="1505611"/>
            <a:ext cx="16230600" cy="1393825"/>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Mô hình được thực nghiệm trên 2 tập dữ liệu là Hockey Fight và RWF-2000. Đạt được độ chính xác như bảng bên dưới:</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889" name="Shape 889"/>
        <p:cNvGrpSpPr/>
        <p:nvPr/>
      </p:nvGrpSpPr>
      <p:grpSpPr>
        <a:xfrm>
          <a:off x="0" y="0"/>
          <a:ext cx="0" cy="0"/>
          <a:chOff x="0" y="0"/>
          <a:chExt cx="0" cy="0"/>
        </a:xfrm>
      </p:grpSpPr>
      <p:pic>
        <p:nvPicPr>
          <p:cNvPr id="890" name="Google Shape;890;p89"/>
          <p:cNvPicPr preferRelativeResize="0"/>
          <p:nvPr/>
        </p:nvPicPr>
        <p:blipFill rotWithShape="1">
          <a:blip r:embed="rId3">
            <a:alphaModFix/>
          </a:blip>
          <a:srcRect b="0" l="0" r="0" t="0"/>
          <a:stretch/>
        </p:blipFill>
        <p:spPr>
          <a:xfrm>
            <a:off x="1028700" y="1911380"/>
            <a:ext cx="16230600" cy="5452896"/>
          </a:xfrm>
          <a:prstGeom prst="rect">
            <a:avLst/>
          </a:prstGeom>
          <a:noFill/>
          <a:ln>
            <a:noFill/>
          </a:ln>
        </p:spPr>
      </p:pic>
      <p:sp>
        <p:nvSpPr>
          <p:cNvPr id="891" name="Google Shape;891;p89"/>
          <p:cNvSpPr txBox="1"/>
          <p:nvPr/>
        </p:nvSpPr>
        <p:spPr>
          <a:xfrm>
            <a:off x="1028700" y="7686644"/>
            <a:ext cx="16230600"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FDFDFD"/>
                </a:solidFill>
                <a:latin typeface="Arimo"/>
                <a:ea typeface="Arimo"/>
                <a:cs typeface="Arimo"/>
                <a:sym typeface="Arimo"/>
              </a:rPr>
              <a:t>Độ chính xác và loss trên bộ dữ liệu Hockey Fight.</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90"/>
          <p:cNvPicPr preferRelativeResize="0"/>
          <p:nvPr/>
        </p:nvPicPr>
        <p:blipFill rotWithShape="1">
          <a:blip r:embed="rId3">
            <a:alphaModFix/>
          </a:blip>
          <a:srcRect b="0" l="0" r="0" t="0"/>
          <a:stretch/>
        </p:blipFill>
        <p:spPr>
          <a:xfrm>
            <a:off x="828424" y="1758235"/>
            <a:ext cx="16631151" cy="5881380"/>
          </a:xfrm>
          <a:prstGeom prst="rect">
            <a:avLst/>
          </a:prstGeom>
          <a:noFill/>
          <a:ln>
            <a:noFill/>
          </a:ln>
        </p:spPr>
      </p:pic>
      <p:sp>
        <p:nvSpPr>
          <p:cNvPr id="897" name="Google Shape;897;p90"/>
          <p:cNvSpPr txBox="1"/>
          <p:nvPr/>
        </p:nvSpPr>
        <p:spPr>
          <a:xfrm>
            <a:off x="1228976" y="7839789"/>
            <a:ext cx="16230600"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000000"/>
                </a:solidFill>
                <a:latin typeface="Arimo"/>
                <a:ea typeface="Arimo"/>
                <a:cs typeface="Arimo"/>
                <a:sym typeface="Arimo"/>
              </a:rPr>
              <a:t>Độ chính xác và loss trên bộ dữ liệu RWF-2000.</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901" name="Shape 901"/>
        <p:cNvGrpSpPr/>
        <p:nvPr/>
      </p:nvGrpSpPr>
      <p:grpSpPr>
        <a:xfrm>
          <a:off x="0" y="0"/>
          <a:ext cx="0" cy="0"/>
          <a:chOff x="0" y="0"/>
          <a:chExt cx="0" cy="0"/>
        </a:xfrm>
      </p:grpSpPr>
      <p:sp>
        <p:nvSpPr>
          <p:cNvPr id="902" name="Google Shape;902;p91"/>
          <p:cNvSpPr txBox="1"/>
          <p:nvPr/>
        </p:nvSpPr>
        <p:spPr>
          <a:xfrm>
            <a:off x="1028700" y="1000125"/>
            <a:ext cx="16230600"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1" i="0" lang="en-US" sz="5000" u="none" cap="none" strike="noStrike">
                <a:solidFill>
                  <a:srgbClr val="FFFFFF"/>
                </a:solidFill>
                <a:latin typeface="Arimo"/>
                <a:ea typeface="Arimo"/>
                <a:cs typeface="Arimo"/>
                <a:sym typeface="Arimo"/>
              </a:rPr>
              <a:t>4.2 Phương pháp sử dụng mạng nơ-ron đồ thị</a:t>
            </a:r>
            <a:endParaRPr b="0" i="0" sz="1400" u="none" cap="none" strike="noStrike">
              <a:solidFill>
                <a:srgbClr val="000000"/>
              </a:solidFill>
              <a:latin typeface="Arial"/>
              <a:ea typeface="Arial"/>
              <a:cs typeface="Arial"/>
              <a:sym typeface="Arial"/>
            </a:endParaRPr>
          </a:p>
        </p:txBody>
      </p:sp>
      <p:sp>
        <p:nvSpPr>
          <p:cNvPr id="903" name="Google Shape;903;p91"/>
          <p:cNvSpPr txBox="1"/>
          <p:nvPr/>
        </p:nvSpPr>
        <p:spPr>
          <a:xfrm>
            <a:off x="1028700" y="2015499"/>
            <a:ext cx="16230600" cy="5786400"/>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Mỗi bộ xương tương ứng với 1 đồ thị vô hướng gồm 12 đỉnh và 12 cạnh</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Các đặc trưng của đỉnh và cạnh được sử dụng để tính toán lại các đặc trưng hoặc được dùng trực tiếp làm dữ liệu cho các mô hình.</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Mỗi đỉnh gồm 6 đặc trưng.</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Mỗi cạnh gồm 8 đặc trưng.</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45" name="Shape 145"/>
        <p:cNvGrpSpPr/>
        <p:nvPr/>
      </p:nvGrpSpPr>
      <p:grpSpPr>
        <a:xfrm>
          <a:off x="0" y="0"/>
          <a:ext cx="0" cy="0"/>
          <a:chOff x="0" y="0"/>
          <a:chExt cx="0" cy="0"/>
        </a:xfrm>
      </p:grpSpPr>
      <p:sp>
        <p:nvSpPr>
          <p:cNvPr id="146" name="Google Shape;146;p20"/>
          <p:cNvSpPr txBox="1"/>
          <p:nvPr/>
        </p:nvSpPr>
        <p:spPr>
          <a:xfrm>
            <a:off x="1009650" y="2743200"/>
            <a:ext cx="6416700" cy="418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FDFDFD"/>
                </a:solidFill>
                <a:latin typeface="Arimo"/>
                <a:ea typeface="Arimo"/>
                <a:cs typeface="Arimo"/>
                <a:sym typeface="Arimo"/>
              </a:rPr>
              <a:t>Đối tượng và phạm vi nghiên cứu</a:t>
            </a:r>
            <a:endParaRPr b="0" i="0" sz="1400" u="none" cap="none" strike="noStrike">
              <a:solidFill>
                <a:srgbClr val="000000"/>
              </a:solidFill>
              <a:latin typeface="Arial"/>
              <a:ea typeface="Arial"/>
              <a:cs typeface="Arial"/>
              <a:sym typeface="Arial"/>
            </a:endParaRPr>
          </a:p>
        </p:txBody>
      </p:sp>
      <p:sp>
        <p:nvSpPr>
          <p:cNvPr id="147" name="Google Shape;147;p20"/>
          <p:cNvSpPr txBox="1"/>
          <p:nvPr/>
        </p:nvSpPr>
        <p:spPr>
          <a:xfrm>
            <a:off x="8177450" y="2895300"/>
            <a:ext cx="9176700" cy="2339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      Đối tượng</a:t>
            </a:r>
            <a:endParaRPr b="1" i="0" sz="3999" u="none" cap="none" strike="noStrike">
              <a:solidFill>
                <a:srgbClr val="FDFDFD"/>
              </a:solidFill>
              <a:latin typeface="Arimo"/>
              <a:ea typeface="Arimo"/>
              <a:cs typeface="Arimo"/>
              <a:sym typeface="Arimo"/>
            </a:endParaRPr>
          </a:p>
          <a:p>
            <a:pPr indent="-431800" lvl="1" marL="863597"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Video, hình ảnh về các hành động bạo lực và không bạo lực.​</a:t>
            </a:r>
            <a:endParaRPr b="1" i="0" sz="3999" u="none" cap="none" strike="noStrike">
              <a:solidFill>
                <a:srgbClr val="FDFDFD"/>
              </a:solidFill>
              <a:latin typeface="Arimo"/>
              <a:ea typeface="Arimo"/>
              <a:cs typeface="Arimo"/>
              <a:sym typeface="Arimo"/>
            </a:endParaRPr>
          </a:p>
        </p:txBody>
      </p:sp>
      <p:sp>
        <p:nvSpPr>
          <p:cNvPr id="148" name="Google Shape;148;p20"/>
          <p:cNvSpPr txBox="1"/>
          <p:nvPr/>
        </p:nvSpPr>
        <p:spPr>
          <a:xfrm>
            <a:off x="8177450" y="5470525"/>
            <a:ext cx="9978900" cy="23391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Clr>
                <a:srgbClr val="000000"/>
              </a:buClr>
              <a:buSzPts val="3999"/>
              <a:buFont typeface="Arial"/>
              <a:buNone/>
            </a:pPr>
            <a:r>
              <a:rPr b="1" i="0" lang="en-US" sz="3999" u="none" cap="none" strike="noStrike">
                <a:solidFill>
                  <a:srgbClr val="FDFDFD"/>
                </a:solidFill>
                <a:latin typeface="Arimo"/>
                <a:ea typeface="Arimo"/>
                <a:cs typeface="Arimo"/>
                <a:sym typeface="Arimo"/>
              </a:rPr>
              <a:t>      Phạm vi</a:t>
            </a:r>
            <a:endParaRPr b="0" i="0" sz="1400" u="none" cap="none" strike="noStrike">
              <a:solidFill>
                <a:srgbClr val="000000"/>
              </a:solidFill>
              <a:latin typeface="Arial"/>
              <a:ea typeface="Arial"/>
              <a:cs typeface="Arial"/>
              <a:sym typeface="Arial"/>
            </a:endParaRPr>
          </a:p>
          <a:p>
            <a:pPr indent="-431800" lvl="1" marL="863597"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Mô hình phát hiện hành vi bạo lực</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907" name="Shape 907"/>
        <p:cNvGrpSpPr/>
        <p:nvPr/>
      </p:nvGrpSpPr>
      <p:grpSpPr>
        <a:xfrm>
          <a:off x="0" y="0"/>
          <a:ext cx="0" cy="0"/>
          <a:chOff x="0" y="0"/>
          <a:chExt cx="0" cy="0"/>
        </a:xfrm>
      </p:grpSpPr>
      <p:pic>
        <p:nvPicPr>
          <p:cNvPr id="908" name="Google Shape;908;p92"/>
          <p:cNvPicPr preferRelativeResize="0"/>
          <p:nvPr/>
        </p:nvPicPr>
        <p:blipFill rotWithShape="1">
          <a:blip r:embed="rId3">
            <a:alphaModFix/>
          </a:blip>
          <a:srcRect b="0" l="0" r="0" t="0"/>
          <a:stretch/>
        </p:blipFill>
        <p:spPr>
          <a:xfrm>
            <a:off x="3009899" y="2382405"/>
            <a:ext cx="12268201" cy="6573055"/>
          </a:xfrm>
          <a:prstGeom prst="rect">
            <a:avLst/>
          </a:prstGeom>
          <a:noFill/>
          <a:ln>
            <a:noFill/>
          </a:ln>
        </p:spPr>
      </p:pic>
      <p:sp>
        <p:nvSpPr>
          <p:cNvPr id="909" name="Google Shape;909;p92"/>
          <p:cNvSpPr txBox="1"/>
          <p:nvPr/>
        </p:nvSpPr>
        <p:spPr>
          <a:xfrm>
            <a:off x="4414452" y="1245815"/>
            <a:ext cx="9459097"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FFFFFF"/>
                </a:solidFill>
                <a:latin typeface="Arimo"/>
                <a:ea typeface="Arimo"/>
                <a:cs typeface="Arimo"/>
                <a:sym typeface="Arimo"/>
              </a:rPr>
              <a:t>6 đặc trưng của một đỉnh trong đồ thị.</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93"/>
          <p:cNvPicPr preferRelativeResize="0"/>
          <p:nvPr/>
        </p:nvPicPr>
        <p:blipFill rotWithShape="1">
          <a:blip r:embed="rId3">
            <a:alphaModFix/>
          </a:blip>
          <a:srcRect b="0" l="0" r="0" t="0"/>
          <a:stretch/>
        </p:blipFill>
        <p:spPr>
          <a:xfrm>
            <a:off x="3219963" y="353450"/>
            <a:ext cx="11848075" cy="7576925"/>
          </a:xfrm>
          <a:prstGeom prst="rect">
            <a:avLst/>
          </a:prstGeom>
          <a:noFill/>
          <a:ln>
            <a:noFill/>
          </a:ln>
        </p:spPr>
      </p:pic>
      <p:sp>
        <p:nvSpPr>
          <p:cNvPr id="915" name="Google Shape;915;p93"/>
          <p:cNvSpPr txBox="1"/>
          <p:nvPr/>
        </p:nvSpPr>
        <p:spPr>
          <a:xfrm>
            <a:off x="2548500" y="8036125"/>
            <a:ext cx="13191000" cy="800100"/>
          </a:xfrm>
          <a:prstGeom prst="rect">
            <a:avLst/>
          </a:prstGeom>
          <a:noFill/>
          <a:ln>
            <a:noFill/>
          </a:ln>
        </p:spPr>
        <p:txBody>
          <a:bodyPr anchorCtr="0" anchor="t" bIns="91425" lIns="91425" spcFirstLastPara="1" rIns="91425" wrap="square" tIns="91425">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chemeClr val="dk1"/>
                </a:solidFill>
                <a:latin typeface="Arimo"/>
                <a:ea typeface="Arimo"/>
                <a:cs typeface="Arimo"/>
                <a:sym typeface="Arimo"/>
              </a:rPr>
              <a:t>Ma trận kề của phương pháp GNN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919" name="Shape 919"/>
        <p:cNvGrpSpPr/>
        <p:nvPr/>
      </p:nvGrpSpPr>
      <p:grpSpPr>
        <a:xfrm>
          <a:off x="0" y="0"/>
          <a:ext cx="0" cy="0"/>
          <a:chOff x="0" y="0"/>
          <a:chExt cx="0" cy="0"/>
        </a:xfrm>
      </p:grpSpPr>
      <p:pic>
        <p:nvPicPr>
          <p:cNvPr id="920" name="Google Shape;920;p94"/>
          <p:cNvPicPr preferRelativeResize="0"/>
          <p:nvPr/>
        </p:nvPicPr>
        <p:blipFill rotWithShape="1">
          <a:blip r:embed="rId3">
            <a:alphaModFix/>
          </a:blip>
          <a:srcRect b="0" l="0" r="0" t="0"/>
          <a:stretch/>
        </p:blipFill>
        <p:spPr>
          <a:xfrm>
            <a:off x="3519318" y="2108899"/>
            <a:ext cx="12909775" cy="7036495"/>
          </a:xfrm>
          <a:prstGeom prst="rect">
            <a:avLst/>
          </a:prstGeom>
          <a:noFill/>
          <a:ln>
            <a:noFill/>
          </a:ln>
        </p:spPr>
      </p:pic>
      <p:sp>
        <p:nvSpPr>
          <p:cNvPr id="921" name="Google Shape;921;p94"/>
          <p:cNvSpPr txBox="1"/>
          <p:nvPr/>
        </p:nvSpPr>
        <p:spPr>
          <a:xfrm>
            <a:off x="4414452" y="942975"/>
            <a:ext cx="9459097"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8 đặc trưng của một cạnh trong đồ thị.</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95"/>
          <p:cNvSpPr txBox="1"/>
          <p:nvPr/>
        </p:nvSpPr>
        <p:spPr>
          <a:xfrm>
            <a:off x="2204350" y="2868025"/>
            <a:ext cx="11827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tại sao sử dụng 8 đặc trưng của cạnh</a:t>
            </a:r>
            <a:endParaRPr b="0" i="0" sz="4000" u="none" cap="none" strike="noStrike">
              <a:solidFill>
                <a:srgbClr val="000000"/>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96"/>
          <p:cNvPicPr preferRelativeResize="0"/>
          <p:nvPr/>
        </p:nvPicPr>
        <p:blipFill rotWithShape="1">
          <a:blip r:embed="rId3">
            <a:alphaModFix/>
          </a:blip>
          <a:srcRect b="0" l="0" r="0" t="0"/>
          <a:stretch/>
        </p:blipFill>
        <p:spPr>
          <a:xfrm>
            <a:off x="0" y="0"/>
            <a:ext cx="18288000" cy="10287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7"/>
          <p:cNvSpPr txBox="1"/>
          <p:nvPr/>
        </p:nvSpPr>
        <p:spPr>
          <a:xfrm>
            <a:off x="3602825" y="3033950"/>
            <a:ext cx="126336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US" sz="4000" u="none" cap="none" strike="noStrike">
                <a:solidFill>
                  <a:srgbClr val="000000"/>
                </a:solidFill>
                <a:latin typeface="Calibri"/>
                <a:ea typeface="Calibri"/>
                <a:cs typeface="Calibri"/>
                <a:sym typeface="Calibri"/>
              </a:rPr>
              <a:t>ma trận trọng số</a:t>
            </a:r>
            <a:endParaRPr b="0" i="0" sz="4000" u="none" cap="none" strike="noStrik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940" name="Shape 940"/>
        <p:cNvGrpSpPr/>
        <p:nvPr/>
      </p:nvGrpSpPr>
      <p:grpSpPr>
        <a:xfrm>
          <a:off x="0" y="0"/>
          <a:ext cx="0" cy="0"/>
          <a:chOff x="0" y="0"/>
          <a:chExt cx="0" cy="0"/>
        </a:xfrm>
      </p:grpSpPr>
      <p:pic>
        <p:nvPicPr>
          <p:cNvPr id="941" name="Google Shape;941;p98"/>
          <p:cNvPicPr preferRelativeResize="0"/>
          <p:nvPr/>
        </p:nvPicPr>
        <p:blipFill rotWithShape="1">
          <a:blip r:embed="rId3">
            <a:alphaModFix/>
          </a:blip>
          <a:srcRect b="0" l="0" r="0" t="0"/>
          <a:stretch/>
        </p:blipFill>
        <p:spPr>
          <a:xfrm>
            <a:off x="3774068" y="4819029"/>
            <a:ext cx="10739864" cy="2269940"/>
          </a:xfrm>
          <a:prstGeom prst="rect">
            <a:avLst/>
          </a:prstGeom>
          <a:noFill/>
          <a:ln>
            <a:noFill/>
          </a:ln>
        </p:spPr>
      </p:pic>
      <p:sp>
        <p:nvSpPr>
          <p:cNvPr id="942" name="Google Shape;942;p98"/>
          <p:cNvSpPr txBox="1"/>
          <p:nvPr/>
        </p:nvSpPr>
        <p:spPr>
          <a:xfrm>
            <a:off x="1028700" y="1000125"/>
            <a:ext cx="16230600"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1" i="0" lang="en-US" sz="5000" u="none" cap="none" strike="noStrike">
                <a:solidFill>
                  <a:srgbClr val="FFFFFF"/>
                </a:solidFill>
                <a:latin typeface="Arimo"/>
                <a:ea typeface="Arimo"/>
                <a:cs typeface="Arimo"/>
                <a:sym typeface="Arimo"/>
              </a:rPr>
              <a:t>4.2.1 Mô hình GCNConv</a:t>
            </a:r>
            <a:endParaRPr b="0" i="0" sz="1400" u="none" cap="none" strike="noStrike">
              <a:solidFill>
                <a:srgbClr val="000000"/>
              </a:solidFill>
              <a:latin typeface="Arial"/>
              <a:ea typeface="Arial"/>
              <a:cs typeface="Arial"/>
              <a:sym typeface="Arial"/>
            </a:endParaRPr>
          </a:p>
        </p:txBody>
      </p:sp>
      <p:sp>
        <p:nvSpPr>
          <p:cNvPr id="943" name="Google Shape;943;p98"/>
          <p:cNvSpPr txBox="1"/>
          <p:nvPr/>
        </p:nvSpPr>
        <p:spPr>
          <a:xfrm>
            <a:off x="1028700" y="2015504"/>
            <a:ext cx="16230600" cy="28035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Chỉ sử dụng các đặc trưng của đỉnh và ma trận kề của đồ thị (edge = 1).</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Công thức tính đặc trưng của đỉnh: </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p:txBody>
      </p:sp>
      <p:sp>
        <p:nvSpPr>
          <p:cNvPr id="944" name="Google Shape;944;p98"/>
          <p:cNvSpPr txBox="1"/>
          <p:nvPr/>
        </p:nvSpPr>
        <p:spPr>
          <a:xfrm>
            <a:off x="1028700" y="7317568"/>
            <a:ext cx="16230600" cy="13938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Trong công thức trên, đặc trưng của đỉnh được cập nhật lại dựa vào các đỉnh xung quanh.</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948" name="Shape 948"/>
        <p:cNvGrpSpPr/>
        <p:nvPr/>
      </p:nvGrpSpPr>
      <p:grpSpPr>
        <a:xfrm>
          <a:off x="0" y="0"/>
          <a:ext cx="0" cy="0"/>
          <a:chOff x="0" y="0"/>
          <a:chExt cx="0" cy="0"/>
        </a:xfrm>
      </p:grpSpPr>
      <p:grpSp>
        <p:nvGrpSpPr>
          <p:cNvPr id="949" name="Google Shape;949;p99"/>
          <p:cNvGrpSpPr/>
          <p:nvPr/>
        </p:nvGrpSpPr>
        <p:grpSpPr>
          <a:xfrm>
            <a:off x="12479234" y="3390940"/>
            <a:ext cx="2794279" cy="3501693"/>
            <a:chOff x="-133598" y="0"/>
            <a:chExt cx="812700" cy="1018446"/>
          </a:xfrm>
        </p:grpSpPr>
        <p:sp>
          <p:nvSpPr>
            <p:cNvPr id="950" name="Google Shape;950;p99"/>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99"/>
            <p:cNvSpPr txBox="1"/>
            <p:nvPr/>
          </p:nvSpPr>
          <p:spPr>
            <a:xfrm>
              <a:off x="-133598" y="4567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2</a:t>
              </a:r>
              <a:endParaRPr b="0" i="0" sz="1400" u="none" cap="none" strike="noStrike">
                <a:solidFill>
                  <a:srgbClr val="000000"/>
                </a:solidFill>
                <a:latin typeface="Arial"/>
                <a:ea typeface="Arial"/>
                <a:cs typeface="Arial"/>
                <a:sym typeface="Arial"/>
              </a:endParaRPr>
            </a:p>
          </p:txBody>
        </p:sp>
      </p:grpSp>
      <p:grpSp>
        <p:nvGrpSpPr>
          <p:cNvPr id="952" name="Google Shape;952;p99"/>
          <p:cNvGrpSpPr/>
          <p:nvPr/>
        </p:nvGrpSpPr>
        <p:grpSpPr>
          <a:xfrm>
            <a:off x="9929732" y="3390940"/>
            <a:ext cx="2794279" cy="3501693"/>
            <a:chOff x="-146653" y="0"/>
            <a:chExt cx="812700" cy="1018446"/>
          </a:xfrm>
        </p:grpSpPr>
        <p:sp>
          <p:nvSpPr>
            <p:cNvPr id="953" name="Google Shape;953;p99"/>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99"/>
            <p:cNvSpPr txBox="1"/>
            <p:nvPr/>
          </p:nvSpPr>
          <p:spPr>
            <a:xfrm>
              <a:off x="-146653" y="4651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Global add</a:t>
              </a:r>
              <a:endParaRPr b="0" i="0" sz="2499" u="none" cap="none" strike="noStrike">
                <a:solidFill>
                  <a:srgbClr val="000000"/>
                </a:solidFill>
                <a:latin typeface="Arimo"/>
                <a:ea typeface="Arimo"/>
                <a:cs typeface="Arimo"/>
                <a:sym typeface="Arimo"/>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 pooling</a:t>
              </a:r>
              <a:endParaRPr b="0" i="0" sz="1400" u="none" cap="none" strike="noStrike">
                <a:solidFill>
                  <a:srgbClr val="000000"/>
                </a:solidFill>
                <a:latin typeface="Arial"/>
                <a:ea typeface="Arial"/>
                <a:cs typeface="Arial"/>
                <a:sym typeface="Arial"/>
              </a:endParaRPr>
            </a:p>
          </p:txBody>
        </p:sp>
      </p:grpSp>
      <p:grpSp>
        <p:nvGrpSpPr>
          <p:cNvPr id="955" name="Google Shape;955;p99"/>
          <p:cNvGrpSpPr/>
          <p:nvPr/>
        </p:nvGrpSpPr>
        <p:grpSpPr>
          <a:xfrm>
            <a:off x="4875608" y="3390940"/>
            <a:ext cx="2794306" cy="3501723"/>
            <a:chOff x="-158425" y="0"/>
            <a:chExt cx="812700" cy="1018446"/>
          </a:xfrm>
        </p:grpSpPr>
        <p:sp>
          <p:nvSpPr>
            <p:cNvPr id="956" name="Google Shape;956;p99"/>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99"/>
            <p:cNvSpPr txBox="1"/>
            <p:nvPr/>
          </p:nvSpPr>
          <p:spPr>
            <a:xfrm>
              <a:off x="-158425" y="81145"/>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GCN</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6</a:t>
              </a:r>
              <a:endParaRPr b="0" i="0" sz="1400" u="none" cap="none" strike="noStrike">
                <a:solidFill>
                  <a:srgbClr val="000000"/>
                </a:solidFill>
                <a:latin typeface="Arial"/>
                <a:ea typeface="Arial"/>
                <a:cs typeface="Arial"/>
                <a:sym typeface="Arial"/>
              </a:endParaRPr>
            </a:p>
          </p:txBody>
        </p:sp>
      </p:grpSp>
      <p:sp>
        <p:nvSpPr>
          <p:cNvPr id="958" name="Google Shape;958;p99"/>
          <p:cNvSpPr/>
          <p:nvPr/>
        </p:nvSpPr>
        <p:spPr>
          <a:xfrm>
            <a:off x="7929349" y="3390940"/>
            <a:ext cx="1790257" cy="3501723"/>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9" name="Google Shape;959;p99"/>
          <p:cNvGrpSpPr/>
          <p:nvPr/>
        </p:nvGrpSpPr>
        <p:grpSpPr>
          <a:xfrm>
            <a:off x="14988274" y="3390940"/>
            <a:ext cx="2794283" cy="3501693"/>
            <a:chOff x="-132311" y="0"/>
            <a:chExt cx="812700" cy="1018446"/>
          </a:xfrm>
        </p:grpSpPr>
        <p:sp>
          <p:nvSpPr>
            <p:cNvPr id="960" name="Google Shape;960;p99"/>
            <p:cNvSpPr/>
            <p:nvPr/>
          </p:nvSpPr>
          <p:spPr>
            <a:xfrm>
              <a:off x="0" y="0"/>
              <a:ext cx="528203" cy="1018446"/>
            </a:xfrm>
            <a:custGeom>
              <a:rect b="b" l="l" r="r" t="t"/>
              <a:pathLst>
                <a:path extrusionOk="0" h="1018446" w="528203">
                  <a:moveTo>
                    <a:pt x="217409" y="0"/>
                  </a:moveTo>
                  <a:lnTo>
                    <a:pt x="310794" y="0"/>
                  </a:lnTo>
                  <a:cubicBezTo>
                    <a:pt x="430866" y="0"/>
                    <a:pt x="528203" y="97337"/>
                    <a:pt x="528203" y="217409"/>
                  </a:cubicBezTo>
                  <a:lnTo>
                    <a:pt x="528203" y="801037"/>
                  </a:lnTo>
                  <a:cubicBezTo>
                    <a:pt x="528203" y="921109"/>
                    <a:pt x="430866" y="1018446"/>
                    <a:pt x="310794" y="1018446"/>
                  </a:cubicBezTo>
                  <a:lnTo>
                    <a:pt x="217409" y="1018446"/>
                  </a:lnTo>
                  <a:cubicBezTo>
                    <a:pt x="97337" y="1018446"/>
                    <a:pt x="0" y="921109"/>
                    <a:pt x="0" y="801037"/>
                  </a:cubicBezTo>
                  <a:lnTo>
                    <a:pt x="0" y="217409"/>
                  </a:lnTo>
                  <a:cubicBezTo>
                    <a:pt x="0" y="97337"/>
                    <a:pt x="97337" y="0"/>
                    <a:pt x="217409"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99"/>
            <p:cNvSpPr txBox="1"/>
            <p:nvPr/>
          </p:nvSpPr>
          <p:spPr>
            <a:xfrm>
              <a:off x="-132311" y="4651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Softmax</a:t>
              </a:r>
              <a:endParaRPr b="0" i="0" sz="1400" u="none" cap="none" strike="noStrike">
                <a:solidFill>
                  <a:srgbClr val="000000"/>
                </a:solidFill>
                <a:latin typeface="Arial"/>
                <a:ea typeface="Arial"/>
                <a:cs typeface="Arial"/>
                <a:sym typeface="Arial"/>
              </a:endParaRPr>
            </a:p>
          </p:txBody>
        </p:sp>
      </p:grpSp>
      <p:pic>
        <p:nvPicPr>
          <p:cNvPr id="962" name="Google Shape;962;p99"/>
          <p:cNvPicPr preferRelativeResize="0"/>
          <p:nvPr/>
        </p:nvPicPr>
        <p:blipFill rotWithShape="1">
          <a:blip r:embed="rId3">
            <a:alphaModFix/>
          </a:blip>
          <a:srcRect b="0" l="0" r="0" t="0"/>
          <a:stretch/>
        </p:blipFill>
        <p:spPr>
          <a:xfrm>
            <a:off x="1028700" y="3232441"/>
            <a:ext cx="382880" cy="382880"/>
          </a:xfrm>
          <a:prstGeom prst="rect">
            <a:avLst/>
          </a:prstGeom>
          <a:noFill/>
          <a:ln>
            <a:noFill/>
          </a:ln>
        </p:spPr>
      </p:pic>
      <p:cxnSp>
        <p:nvCxnSpPr>
          <p:cNvPr id="963" name="Google Shape;963;p99"/>
          <p:cNvCxnSpPr/>
          <p:nvPr/>
        </p:nvCxnSpPr>
        <p:spPr>
          <a:xfrm>
            <a:off x="1411580" y="3423881"/>
            <a:ext cx="1320402" cy="0"/>
          </a:xfrm>
          <a:prstGeom prst="straightConnector1">
            <a:avLst/>
          </a:prstGeom>
          <a:noFill/>
          <a:ln cap="flat" cmpd="sng" w="95250">
            <a:solidFill>
              <a:srgbClr val="7ED957"/>
            </a:solidFill>
            <a:prstDash val="solid"/>
            <a:round/>
            <a:headEnd len="sm" w="sm" type="none"/>
            <a:tailEnd len="sm" w="sm" type="none"/>
          </a:ln>
        </p:spPr>
      </p:cxnSp>
      <p:cxnSp>
        <p:nvCxnSpPr>
          <p:cNvPr id="964" name="Google Shape;964;p99"/>
          <p:cNvCxnSpPr/>
          <p:nvPr/>
        </p:nvCxnSpPr>
        <p:spPr>
          <a:xfrm>
            <a:off x="1638449" y="4808777"/>
            <a:ext cx="904420" cy="0"/>
          </a:xfrm>
          <a:prstGeom prst="straightConnector1">
            <a:avLst/>
          </a:prstGeom>
          <a:noFill/>
          <a:ln cap="flat" cmpd="sng" w="95250">
            <a:solidFill>
              <a:srgbClr val="7ED957"/>
            </a:solidFill>
            <a:prstDash val="solid"/>
            <a:round/>
            <a:headEnd len="sm" w="sm" type="none"/>
            <a:tailEnd len="sm" w="sm" type="none"/>
          </a:ln>
        </p:spPr>
      </p:cxnSp>
      <p:cxnSp>
        <p:nvCxnSpPr>
          <p:cNvPr id="965" name="Google Shape;965;p99"/>
          <p:cNvCxnSpPr/>
          <p:nvPr/>
        </p:nvCxnSpPr>
        <p:spPr>
          <a:xfrm flipH="1">
            <a:off x="2721454" y="3615321"/>
            <a:ext cx="201968" cy="926575"/>
          </a:xfrm>
          <a:prstGeom prst="straightConnector1">
            <a:avLst/>
          </a:prstGeom>
          <a:noFill/>
          <a:ln cap="flat" cmpd="sng" w="95250">
            <a:solidFill>
              <a:srgbClr val="7ED957"/>
            </a:solidFill>
            <a:prstDash val="solid"/>
            <a:round/>
            <a:headEnd len="sm" w="sm" type="none"/>
            <a:tailEnd len="sm" w="sm" type="none"/>
          </a:ln>
        </p:spPr>
      </p:cxnSp>
      <p:cxnSp>
        <p:nvCxnSpPr>
          <p:cNvPr id="966" name="Google Shape;966;p99"/>
          <p:cNvCxnSpPr/>
          <p:nvPr/>
        </p:nvCxnSpPr>
        <p:spPr>
          <a:xfrm>
            <a:off x="1220140" y="3615321"/>
            <a:ext cx="247980" cy="926575"/>
          </a:xfrm>
          <a:prstGeom prst="straightConnector1">
            <a:avLst/>
          </a:prstGeom>
          <a:noFill/>
          <a:ln cap="flat" cmpd="sng" w="95250">
            <a:solidFill>
              <a:srgbClr val="7ED957"/>
            </a:solidFill>
            <a:prstDash val="solid"/>
            <a:round/>
            <a:headEnd len="sm" w="sm" type="none"/>
            <a:tailEnd len="sm" w="sm" type="none"/>
          </a:ln>
        </p:spPr>
      </p:cxnSp>
      <p:cxnSp>
        <p:nvCxnSpPr>
          <p:cNvPr id="967" name="Google Shape;967;p99"/>
          <p:cNvCxnSpPr/>
          <p:nvPr/>
        </p:nvCxnSpPr>
        <p:spPr>
          <a:xfrm flipH="1">
            <a:off x="1276680" y="4924776"/>
            <a:ext cx="191440" cy="684750"/>
          </a:xfrm>
          <a:prstGeom prst="straightConnector1">
            <a:avLst/>
          </a:prstGeom>
          <a:noFill/>
          <a:ln cap="flat" cmpd="sng" w="95250">
            <a:solidFill>
              <a:srgbClr val="7ED957"/>
            </a:solidFill>
            <a:prstDash val="solid"/>
            <a:round/>
            <a:headEnd len="sm" w="sm" type="none"/>
            <a:tailEnd len="sm" w="sm" type="none"/>
          </a:ln>
        </p:spPr>
      </p:cxnSp>
      <p:cxnSp>
        <p:nvCxnSpPr>
          <p:cNvPr id="968" name="Google Shape;968;p99"/>
          <p:cNvCxnSpPr/>
          <p:nvPr/>
        </p:nvCxnSpPr>
        <p:spPr>
          <a:xfrm>
            <a:off x="2721454" y="4924776"/>
            <a:ext cx="147294" cy="720463"/>
          </a:xfrm>
          <a:prstGeom prst="straightConnector1">
            <a:avLst/>
          </a:prstGeom>
          <a:noFill/>
          <a:ln cap="flat" cmpd="sng" w="95250">
            <a:solidFill>
              <a:srgbClr val="7ED957"/>
            </a:solidFill>
            <a:prstDash val="solid"/>
            <a:round/>
            <a:headEnd len="sm" w="sm" type="none"/>
            <a:tailEnd len="sm" w="sm" type="none"/>
          </a:ln>
        </p:spPr>
      </p:cxnSp>
      <p:cxnSp>
        <p:nvCxnSpPr>
          <p:cNvPr id="969" name="Google Shape;969;p99"/>
          <p:cNvCxnSpPr/>
          <p:nvPr/>
        </p:nvCxnSpPr>
        <p:spPr>
          <a:xfrm>
            <a:off x="1243330" y="5989938"/>
            <a:ext cx="0" cy="678315"/>
          </a:xfrm>
          <a:prstGeom prst="straightConnector1">
            <a:avLst/>
          </a:prstGeom>
          <a:noFill/>
          <a:ln cap="flat" cmpd="sng" w="95250">
            <a:solidFill>
              <a:srgbClr val="7ED957"/>
            </a:solidFill>
            <a:prstDash val="solid"/>
            <a:round/>
            <a:headEnd len="sm" w="sm" type="none"/>
            <a:tailEnd len="sm" w="sm" type="none"/>
          </a:ln>
        </p:spPr>
      </p:cxnSp>
      <p:cxnSp>
        <p:nvCxnSpPr>
          <p:cNvPr id="970" name="Google Shape;970;p99"/>
          <p:cNvCxnSpPr/>
          <p:nvPr/>
        </p:nvCxnSpPr>
        <p:spPr>
          <a:xfrm>
            <a:off x="2868749" y="6028119"/>
            <a:ext cx="0" cy="640134"/>
          </a:xfrm>
          <a:prstGeom prst="straightConnector1">
            <a:avLst/>
          </a:prstGeom>
          <a:noFill/>
          <a:ln cap="flat" cmpd="sng" w="95250">
            <a:solidFill>
              <a:srgbClr val="7ED957"/>
            </a:solidFill>
            <a:prstDash val="solid"/>
            <a:round/>
            <a:headEnd len="sm" w="sm" type="none"/>
            <a:tailEnd len="sm" w="sm" type="none"/>
          </a:ln>
        </p:spPr>
      </p:cxnSp>
      <p:pic>
        <p:nvPicPr>
          <p:cNvPr id="971" name="Google Shape;971;p99"/>
          <p:cNvPicPr preferRelativeResize="0"/>
          <p:nvPr/>
        </p:nvPicPr>
        <p:blipFill rotWithShape="1">
          <a:blip r:embed="rId3">
            <a:alphaModFix/>
          </a:blip>
          <a:srcRect b="0" l="0" r="0" t="0"/>
          <a:stretch/>
        </p:blipFill>
        <p:spPr>
          <a:xfrm>
            <a:off x="2731982" y="3232441"/>
            <a:ext cx="382880" cy="382880"/>
          </a:xfrm>
          <a:prstGeom prst="rect">
            <a:avLst/>
          </a:prstGeom>
          <a:noFill/>
          <a:ln>
            <a:noFill/>
          </a:ln>
        </p:spPr>
      </p:pic>
      <p:pic>
        <p:nvPicPr>
          <p:cNvPr id="972" name="Google Shape;972;p99"/>
          <p:cNvPicPr preferRelativeResize="0"/>
          <p:nvPr/>
        </p:nvPicPr>
        <p:blipFill rotWithShape="1">
          <a:blip r:embed="rId3">
            <a:alphaModFix/>
          </a:blip>
          <a:srcRect b="0" l="0" r="0" t="0"/>
          <a:stretch/>
        </p:blipFill>
        <p:spPr>
          <a:xfrm>
            <a:off x="2530015" y="4541896"/>
            <a:ext cx="382880" cy="382880"/>
          </a:xfrm>
          <a:prstGeom prst="rect">
            <a:avLst/>
          </a:prstGeom>
          <a:noFill/>
          <a:ln>
            <a:noFill/>
          </a:ln>
        </p:spPr>
      </p:pic>
      <p:pic>
        <p:nvPicPr>
          <p:cNvPr id="973" name="Google Shape;973;p99"/>
          <p:cNvPicPr preferRelativeResize="0"/>
          <p:nvPr/>
        </p:nvPicPr>
        <p:blipFill rotWithShape="1">
          <a:blip r:embed="rId3">
            <a:alphaModFix/>
          </a:blip>
          <a:srcRect b="0" l="0" r="0" t="0"/>
          <a:stretch/>
        </p:blipFill>
        <p:spPr>
          <a:xfrm>
            <a:off x="1276680" y="4541896"/>
            <a:ext cx="382880" cy="382880"/>
          </a:xfrm>
          <a:prstGeom prst="rect">
            <a:avLst/>
          </a:prstGeom>
          <a:noFill/>
          <a:ln>
            <a:noFill/>
          </a:ln>
        </p:spPr>
      </p:pic>
      <p:pic>
        <p:nvPicPr>
          <p:cNvPr id="974" name="Google Shape;974;p99"/>
          <p:cNvPicPr preferRelativeResize="0"/>
          <p:nvPr/>
        </p:nvPicPr>
        <p:blipFill rotWithShape="1">
          <a:blip r:embed="rId3">
            <a:alphaModFix/>
          </a:blip>
          <a:srcRect b="0" l="0" r="0" t="0"/>
          <a:stretch/>
        </p:blipFill>
        <p:spPr>
          <a:xfrm>
            <a:off x="2677309" y="5645239"/>
            <a:ext cx="382880" cy="382880"/>
          </a:xfrm>
          <a:prstGeom prst="rect">
            <a:avLst/>
          </a:prstGeom>
          <a:noFill/>
          <a:ln>
            <a:noFill/>
          </a:ln>
        </p:spPr>
      </p:pic>
      <p:pic>
        <p:nvPicPr>
          <p:cNvPr id="975" name="Google Shape;975;p99"/>
          <p:cNvPicPr preferRelativeResize="0"/>
          <p:nvPr/>
        </p:nvPicPr>
        <p:blipFill rotWithShape="1">
          <a:blip r:embed="rId3">
            <a:alphaModFix/>
          </a:blip>
          <a:srcRect b="0" l="0" r="0" t="0"/>
          <a:stretch/>
        </p:blipFill>
        <p:spPr>
          <a:xfrm>
            <a:off x="1051890" y="5607058"/>
            <a:ext cx="382880" cy="382880"/>
          </a:xfrm>
          <a:prstGeom prst="rect">
            <a:avLst/>
          </a:prstGeom>
          <a:noFill/>
          <a:ln>
            <a:noFill/>
          </a:ln>
        </p:spPr>
      </p:pic>
      <p:pic>
        <p:nvPicPr>
          <p:cNvPr id="976" name="Google Shape;976;p99"/>
          <p:cNvPicPr preferRelativeResize="0"/>
          <p:nvPr/>
        </p:nvPicPr>
        <p:blipFill rotWithShape="1">
          <a:blip r:embed="rId3">
            <a:alphaModFix/>
          </a:blip>
          <a:srcRect b="0" l="0" r="0" t="0"/>
          <a:stretch/>
        </p:blipFill>
        <p:spPr>
          <a:xfrm>
            <a:off x="2677309" y="6668253"/>
            <a:ext cx="382880" cy="382880"/>
          </a:xfrm>
          <a:prstGeom prst="rect">
            <a:avLst/>
          </a:prstGeom>
          <a:noFill/>
          <a:ln>
            <a:noFill/>
          </a:ln>
        </p:spPr>
      </p:pic>
      <p:pic>
        <p:nvPicPr>
          <p:cNvPr id="977" name="Google Shape;977;p99"/>
          <p:cNvPicPr preferRelativeResize="0"/>
          <p:nvPr/>
        </p:nvPicPr>
        <p:blipFill rotWithShape="1">
          <a:blip r:embed="rId3">
            <a:alphaModFix/>
          </a:blip>
          <a:srcRect b="0" l="0" r="0" t="0"/>
          <a:stretch/>
        </p:blipFill>
        <p:spPr>
          <a:xfrm>
            <a:off x="1051890" y="6668253"/>
            <a:ext cx="382880" cy="382880"/>
          </a:xfrm>
          <a:prstGeom prst="rect">
            <a:avLst/>
          </a:prstGeom>
          <a:noFill/>
          <a:ln>
            <a:noFill/>
          </a:ln>
        </p:spPr>
      </p:pic>
      <p:pic>
        <p:nvPicPr>
          <p:cNvPr id="978" name="Google Shape;978;p99"/>
          <p:cNvPicPr preferRelativeResize="0"/>
          <p:nvPr/>
        </p:nvPicPr>
        <p:blipFill rotWithShape="1">
          <a:blip r:embed="rId3">
            <a:alphaModFix/>
          </a:blip>
          <a:srcRect b="0" l="0" r="0" t="0"/>
          <a:stretch/>
        </p:blipFill>
        <p:spPr>
          <a:xfrm>
            <a:off x="3409503" y="3845372"/>
            <a:ext cx="382880" cy="382880"/>
          </a:xfrm>
          <a:prstGeom prst="rect">
            <a:avLst/>
          </a:prstGeom>
          <a:noFill/>
          <a:ln>
            <a:noFill/>
          </a:ln>
        </p:spPr>
      </p:pic>
      <p:pic>
        <p:nvPicPr>
          <p:cNvPr id="979" name="Google Shape;979;p99"/>
          <p:cNvPicPr preferRelativeResize="0"/>
          <p:nvPr/>
        </p:nvPicPr>
        <p:blipFill rotWithShape="1">
          <a:blip r:embed="rId3">
            <a:alphaModFix/>
          </a:blip>
          <a:srcRect b="0" l="0" r="0" t="0"/>
          <a:stretch/>
        </p:blipFill>
        <p:spPr>
          <a:xfrm>
            <a:off x="4233288" y="3800321"/>
            <a:ext cx="382880" cy="382880"/>
          </a:xfrm>
          <a:prstGeom prst="rect">
            <a:avLst/>
          </a:prstGeom>
          <a:noFill/>
          <a:ln>
            <a:noFill/>
          </a:ln>
        </p:spPr>
      </p:pic>
      <p:cxnSp>
        <p:nvCxnSpPr>
          <p:cNvPr id="980" name="Google Shape;980;p99"/>
          <p:cNvCxnSpPr/>
          <p:nvPr/>
        </p:nvCxnSpPr>
        <p:spPr>
          <a:xfrm>
            <a:off x="2923422" y="3615321"/>
            <a:ext cx="486081" cy="421491"/>
          </a:xfrm>
          <a:prstGeom prst="straightConnector1">
            <a:avLst/>
          </a:prstGeom>
          <a:noFill/>
          <a:ln cap="flat" cmpd="sng" w="95250">
            <a:solidFill>
              <a:srgbClr val="7ED957"/>
            </a:solidFill>
            <a:prstDash val="solid"/>
            <a:round/>
            <a:headEnd len="sm" w="sm" type="none"/>
            <a:tailEnd len="sm" w="sm" type="none"/>
          </a:ln>
        </p:spPr>
      </p:cxnSp>
      <p:cxnSp>
        <p:nvCxnSpPr>
          <p:cNvPr id="981" name="Google Shape;981;p99"/>
          <p:cNvCxnSpPr/>
          <p:nvPr/>
        </p:nvCxnSpPr>
        <p:spPr>
          <a:xfrm flipH="1" rot="10800000">
            <a:off x="3792383" y="3991761"/>
            <a:ext cx="440905" cy="45051"/>
          </a:xfrm>
          <a:prstGeom prst="straightConnector1">
            <a:avLst/>
          </a:prstGeom>
          <a:noFill/>
          <a:ln cap="flat" cmpd="sng" w="95250">
            <a:solidFill>
              <a:srgbClr val="7ED957"/>
            </a:solidFill>
            <a:prstDash val="solid"/>
            <a:round/>
            <a:headEnd len="sm" w="sm" type="none"/>
            <a:tailEnd len="sm" w="sm" type="none"/>
          </a:ln>
        </p:spPr>
      </p:cxnSp>
      <p:pic>
        <p:nvPicPr>
          <p:cNvPr id="982" name="Google Shape;982;p99"/>
          <p:cNvPicPr preferRelativeResize="0"/>
          <p:nvPr/>
        </p:nvPicPr>
        <p:blipFill rotWithShape="1">
          <a:blip r:embed="rId3">
            <a:alphaModFix/>
          </a:blip>
          <a:srcRect b="0" l="0" r="0" t="0"/>
          <a:stretch/>
        </p:blipFill>
        <p:spPr>
          <a:xfrm>
            <a:off x="1740517" y="4070977"/>
            <a:ext cx="382880" cy="382880"/>
          </a:xfrm>
          <a:prstGeom prst="rect">
            <a:avLst/>
          </a:prstGeom>
          <a:noFill/>
          <a:ln>
            <a:noFill/>
          </a:ln>
        </p:spPr>
      </p:pic>
      <p:pic>
        <p:nvPicPr>
          <p:cNvPr id="983" name="Google Shape;983;p99"/>
          <p:cNvPicPr preferRelativeResize="0"/>
          <p:nvPr/>
        </p:nvPicPr>
        <p:blipFill rotWithShape="1">
          <a:blip r:embed="rId3">
            <a:alphaModFix/>
          </a:blip>
          <a:srcRect b="0" l="0" r="0" t="0"/>
          <a:stretch/>
        </p:blipFill>
        <p:spPr>
          <a:xfrm>
            <a:off x="2575010" y="3914772"/>
            <a:ext cx="382880" cy="382880"/>
          </a:xfrm>
          <a:prstGeom prst="rect">
            <a:avLst/>
          </a:prstGeom>
          <a:noFill/>
          <a:ln>
            <a:noFill/>
          </a:ln>
        </p:spPr>
      </p:pic>
      <p:cxnSp>
        <p:nvCxnSpPr>
          <p:cNvPr id="984" name="Google Shape;984;p99"/>
          <p:cNvCxnSpPr/>
          <p:nvPr/>
        </p:nvCxnSpPr>
        <p:spPr>
          <a:xfrm>
            <a:off x="1220140" y="3615321"/>
            <a:ext cx="520377" cy="647096"/>
          </a:xfrm>
          <a:prstGeom prst="straightConnector1">
            <a:avLst/>
          </a:prstGeom>
          <a:noFill/>
          <a:ln cap="flat" cmpd="sng" w="95250">
            <a:solidFill>
              <a:srgbClr val="7ED957"/>
            </a:solidFill>
            <a:prstDash val="solid"/>
            <a:round/>
            <a:headEnd len="sm" w="sm" type="none"/>
            <a:tailEnd len="sm" w="sm" type="none"/>
          </a:ln>
        </p:spPr>
      </p:cxnSp>
      <p:cxnSp>
        <p:nvCxnSpPr>
          <p:cNvPr id="985" name="Google Shape;985;p99"/>
          <p:cNvCxnSpPr/>
          <p:nvPr/>
        </p:nvCxnSpPr>
        <p:spPr>
          <a:xfrm flipH="1" rot="10800000">
            <a:off x="2123397" y="4106212"/>
            <a:ext cx="451613" cy="156206"/>
          </a:xfrm>
          <a:prstGeom prst="straightConnector1">
            <a:avLst/>
          </a:prstGeom>
          <a:noFill/>
          <a:ln cap="flat" cmpd="sng" w="95250">
            <a:solidFill>
              <a:srgbClr val="7ED957"/>
            </a:solidFill>
            <a:prstDash val="solid"/>
            <a:round/>
            <a:headEnd len="sm" w="sm" type="none"/>
            <a:tailEnd len="sm" w="sm" type="none"/>
          </a:ln>
        </p:spPr>
      </p:cxnSp>
      <p:sp>
        <p:nvSpPr>
          <p:cNvPr id="986" name="Google Shape;986;p99"/>
          <p:cNvSpPr txBox="1"/>
          <p:nvPr/>
        </p:nvSpPr>
        <p:spPr>
          <a:xfrm>
            <a:off x="1168630" y="3298561"/>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a:t>
            </a:r>
            <a:endParaRPr b="0" i="0" sz="1400" u="none" cap="none" strike="noStrike">
              <a:solidFill>
                <a:srgbClr val="000000"/>
              </a:solidFill>
              <a:latin typeface="Arial"/>
              <a:ea typeface="Arial"/>
              <a:cs typeface="Arial"/>
              <a:sym typeface="Arial"/>
            </a:endParaRPr>
          </a:p>
        </p:txBody>
      </p:sp>
      <p:sp>
        <p:nvSpPr>
          <p:cNvPr id="987" name="Google Shape;987;p99"/>
          <p:cNvSpPr txBox="1"/>
          <p:nvPr/>
        </p:nvSpPr>
        <p:spPr>
          <a:xfrm>
            <a:off x="2864586" y="3298561"/>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2</a:t>
            </a:r>
            <a:endParaRPr b="0" i="0" sz="1400" u="none" cap="none" strike="noStrike">
              <a:solidFill>
                <a:srgbClr val="000000"/>
              </a:solidFill>
              <a:latin typeface="Arial"/>
              <a:ea typeface="Arial"/>
              <a:cs typeface="Arial"/>
              <a:sym typeface="Arial"/>
            </a:endParaRPr>
          </a:p>
        </p:txBody>
      </p:sp>
      <p:sp>
        <p:nvSpPr>
          <p:cNvPr id="988" name="Google Shape;988;p99"/>
          <p:cNvSpPr txBox="1"/>
          <p:nvPr/>
        </p:nvSpPr>
        <p:spPr>
          <a:xfrm>
            <a:off x="1880448" y="4137098"/>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3</a:t>
            </a:r>
            <a:endParaRPr b="0" i="0" sz="1400" u="none" cap="none" strike="noStrike">
              <a:solidFill>
                <a:srgbClr val="000000"/>
              </a:solidFill>
              <a:latin typeface="Arial"/>
              <a:ea typeface="Arial"/>
              <a:cs typeface="Arial"/>
              <a:sym typeface="Arial"/>
            </a:endParaRPr>
          </a:p>
        </p:txBody>
      </p:sp>
      <p:sp>
        <p:nvSpPr>
          <p:cNvPr id="989" name="Google Shape;989;p99"/>
          <p:cNvSpPr txBox="1"/>
          <p:nvPr/>
        </p:nvSpPr>
        <p:spPr>
          <a:xfrm>
            <a:off x="3549434" y="3874623"/>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4</a:t>
            </a:r>
            <a:endParaRPr b="0" i="0" sz="1400" u="none" cap="none" strike="noStrike">
              <a:solidFill>
                <a:srgbClr val="000000"/>
              </a:solidFill>
              <a:latin typeface="Arial"/>
              <a:ea typeface="Arial"/>
              <a:cs typeface="Arial"/>
              <a:sym typeface="Arial"/>
            </a:endParaRPr>
          </a:p>
        </p:txBody>
      </p:sp>
      <p:sp>
        <p:nvSpPr>
          <p:cNvPr id="990" name="Google Shape;990;p99"/>
          <p:cNvSpPr txBox="1"/>
          <p:nvPr/>
        </p:nvSpPr>
        <p:spPr>
          <a:xfrm>
            <a:off x="2691540" y="3980892"/>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5</a:t>
            </a:r>
            <a:endParaRPr b="0" i="0" sz="1400" u="none" cap="none" strike="noStrike">
              <a:solidFill>
                <a:srgbClr val="000000"/>
              </a:solidFill>
              <a:latin typeface="Arial"/>
              <a:ea typeface="Arial"/>
              <a:cs typeface="Arial"/>
              <a:sym typeface="Arial"/>
            </a:endParaRPr>
          </a:p>
        </p:txBody>
      </p:sp>
      <p:sp>
        <p:nvSpPr>
          <p:cNvPr id="991" name="Google Shape;991;p99"/>
          <p:cNvSpPr txBox="1"/>
          <p:nvPr/>
        </p:nvSpPr>
        <p:spPr>
          <a:xfrm>
            <a:off x="4373218" y="3888967"/>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6</a:t>
            </a:r>
            <a:endParaRPr b="0" i="0" sz="1400" u="none" cap="none" strike="noStrike">
              <a:solidFill>
                <a:srgbClr val="000000"/>
              </a:solidFill>
              <a:latin typeface="Arial"/>
              <a:ea typeface="Arial"/>
              <a:cs typeface="Arial"/>
              <a:sym typeface="Arial"/>
            </a:endParaRPr>
          </a:p>
        </p:txBody>
      </p:sp>
      <p:sp>
        <p:nvSpPr>
          <p:cNvPr id="992" name="Google Shape;992;p99"/>
          <p:cNvSpPr txBox="1"/>
          <p:nvPr/>
        </p:nvSpPr>
        <p:spPr>
          <a:xfrm>
            <a:off x="1399012" y="4577188"/>
            <a:ext cx="102900" cy="231600"/>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7</a:t>
            </a:r>
            <a:endParaRPr b="0" i="0" sz="1400" u="none" cap="none" strike="noStrike">
              <a:solidFill>
                <a:srgbClr val="000000"/>
              </a:solidFill>
              <a:latin typeface="Arial"/>
              <a:ea typeface="Arial"/>
              <a:cs typeface="Arial"/>
              <a:sym typeface="Arial"/>
            </a:endParaRPr>
          </a:p>
        </p:txBody>
      </p:sp>
      <p:sp>
        <p:nvSpPr>
          <p:cNvPr id="993" name="Google Shape;993;p99"/>
          <p:cNvSpPr txBox="1"/>
          <p:nvPr/>
        </p:nvSpPr>
        <p:spPr>
          <a:xfrm>
            <a:off x="2691540" y="4608016"/>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8</a:t>
            </a:r>
            <a:endParaRPr b="0" i="0" sz="1400" u="none" cap="none" strike="noStrike">
              <a:solidFill>
                <a:srgbClr val="000000"/>
              </a:solidFill>
              <a:latin typeface="Arial"/>
              <a:ea typeface="Arial"/>
              <a:cs typeface="Arial"/>
              <a:sym typeface="Arial"/>
            </a:endParaRPr>
          </a:p>
        </p:txBody>
      </p:sp>
      <p:sp>
        <p:nvSpPr>
          <p:cNvPr id="994" name="Google Shape;994;p99"/>
          <p:cNvSpPr txBox="1"/>
          <p:nvPr/>
        </p:nvSpPr>
        <p:spPr>
          <a:xfrm>
            <a:off x="1181620" y="5659178"/>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9</a:t>
            </a:r>
            <a:endParaRPr b="0" i="0" sz="1400" u="none" cap="none" strike="noStrike">
              <a:solidFill>
                <a:srgbClr val="000000"/>
              </a:solidFill>
              <a:latin typeface="Arial"/>
              <a:ea typeface="Arial"/>
              <a:cs typeface="Arial"/>
              <a:sym typeface="Arial"/>
            </a:endParaRPr>
          </a:p>
        </p:txBody>
      </p:sp>
      <p:sp>
        <p:nvSpPr>
          <p:cNvPr id="995" name="Google Shape;995;p99"/>
          <p:cNvSpPr txBox="1"/>
          <p:nvPr/>
        </p:nvSpPr>
        <p:spPr>
          <a:xfrm>
            <a:off x="2766450" y="5691773"/>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10</a:t>
            </a:r>
            <a:endParaRPr b="0" i="0" sz="1400" u="none" cap="none" strike="noStrike">
              <a:solidFill>
                <a:srgbClr val="000000"/>
              </a:solidFill>
              <a:latin typeface="Arial"/>
              <a:ea typeface="Arial"/>
              <a:cs typeface="Arial"/>
              <a:sym typeface="Arial"/>
            </a:endParaRPr>
          </a:p>
        </p:txBody>
      </p:sp>
      <p:sp>
        <p:nvSpPr>
          <p:cNvPr id="996" name="Google Shape;996;p99"/>
          <p:cNvSpPr txBox="1"/>
          <p:nvPr/>
        </p:nvSpPr>
        <p:spPr>
          <a:xfrm>
            <a:off x="1140382" y="6705729"/>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11</a:t>
            </a:r>
            <a:endParaRPr b="0" i="0" sz="1400" u="none" cap="none" strike="noStrike">
              <a:solidFill>
                <a:srgbClr val="000000"/>
              </a:solidFill>
              <a:latin typeface="Arial"/>
              <a:ea typeface="Arial"/>
              <a:cs typeface="Arial"/>
              <a:sym typeface="Arial"/>
            </a:endParaRPr>
          </a:p>
        </p:txBody>
      </p:sp>
      <p:sp>
        <p:nvSpPr>
          <p:cNvPr id="997" name="Google Shape;997;p99"/>
          <p:cNvSpPr txBox="1"/>
          <p:nvPr/>
        </p:nvSpPr>
        <p:spPr>
          <a:xfrm>
            <a:off x="2766450" y="6728339"/>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12</a:t>
            </a:r>
            <a:endParaRPr b="0" i="0" sz="1400" u="none" cap="none" strike="noStrike">
              <a:solidFill>
                <a:srgbClr val="000000"/>
              </a:solidFill>
              <a:latin typeface="Arial"/>
              <a:ea typeface="Arial"/>
              <a:cs typeface="Arial"/>
              <a:sym typeface="Arial"/>
            </a:endParaRPr>
          </a:p>
        </p:txBody>
      </p:sp>
      <p:cxnSp>
        <p:nvCxnSpPr>
          <p:cNvPr id="998" name="Google Shape;998;p99"/>
          <p:cNvCxnSpPr/>
          <p:nvPr/>
        </p:nvCxnSpPr>
        <p:spPr>
          <a:xfrm>
            <a:off x="7210561" y="5141787"/>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999" name="Google Shape;999;p99"/>
          <p:cNvCxnSpPr/>
          <p:nvPr/>
        </p:nvCxnSpPr>
        <p:spPr>
          <a:xfrm>
            <a:off x="9715176" y="5117974"/>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000" name="Google Shape;1000;p99"/>
          <p:cNvCxnSpPr/>
          <p:nvPr/>
        </p:nvCxnSpPr>
        <p:spPr>
          <a:xfrm>
            <a:off x="12219791" y="5094162"/>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001" name="Google Shape;1001;p99"/>
          <p:cNvCxnSpPr/>
          <p:nvPr/>
        </p:nvCxnSpPr>
        <p:spPr>
          <a:xfrm>
            <a:off x="14724407" y="5046537"/>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002" name="Google Shape;1002;p99"/>
          <p:cNvCxnSpPr/>
          <p:nvPr/>
        </p:nvCxnSpPr>
        <p:spPr>
          <a:xfrm>
            <a:off x="4701532" y="5165599"/>
            <a:ext cx="718789" cy="0"/>
          </a:xfrm>
          <a:prstGeom prst="straightConnector1">
            <a:avLst/>
          </a:prstGeom>
          <a:noFill/>
          <a:ln cap="flat" cmpd="sng" w="47625">
            <a:solidFill>
              <a:srgbClr val="000000"/>
            </a:solidFill>
            <a:prstDash val="solid"/>
            <a:round/>
            <a:headEnd len="sm" w="sm" type="none"/>
            <a:tailEnd len="med" w="med" type="stealth"/>
          </a:ln>
        </p:spPr>
      </p:cxnSp>
      <p:sp>
        <p:nvSpPr>
          <p:cNvPr id="1003" name="Google Shape;1003;p99"/>
          <p:cNvSpPr txBox="1"/>
          <p:nvPr/>
        </p:nvSpPr>
        <p:spPr>
          <a:xfrm>
            <a:off x="1145555" y="1943391"/>
            <a:ext cx="4041815" cy="68897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X, Y, Z, θx, θy, θz</a:t>
            </a:r>
            <a:endParaRPr b="0" i="0" sz="1400" u="none" cap="none" strike="noStrike">
              <a:solidFill>
                <a:srgbClr val="000000"/>
              </a:solidFill>
              <a:latin typeface="Arial"/>
              <a:ea typeface="Arial"/>
              <a:cs typeface="Arial"/>
              <a:sym typeface="Arial"/>
            </a:endParaRPr>
          </a:p>
        </p:txBody>
      </p:sp>
      <p:sp>
        <p:nvSpPr>
          <p:cNvPr id="1004" name="Google Shape;1004;p99"/>
          <p:cNvSpPr txBox="1"/>
          <p:nvPr/>
        </p:nvSpPr>
        <p:spPr>
          <a:xfrm>
            <a:off x="5025112" y="7568908"/>
            <a:ext cx="8237775"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000000"/>
                </a:solidFill>
                <a:latin typeface="Arimo"/>
                <a:ea typeface="Arimo"/>
                <a:cs typeface="Arimo"/>
                <a:sym typeface="Arimo"/>
              </a:rPr>
              <a:t>Kiến trúc mô hình GCNConv</a:t>
            </a:r>
            <a:endParaRPr b="0" i="0" sz="1400" u="none" cap="none" strike="noStrike">
              <a:solidFill>
                <a:srgbClr val="000000"/>
              </a:solidFill>
              <a:latin typeface="Arial"/>
              <a:ea typeface="Arial"/>
              <a:cs typeface="Arial"/>
              <a:sym typeface="Arial"/>
            </a:endParaRPr>
          </a:p>
        </p:txBody>
      </p:sp>
      <p:sp>
        <p:nvSpPr>
          <p:cNvPr id="1005" name="Google Shape;1005;p99"/>
          <p:cNvSpPr txBox="1"/>
          <p:nvPr/>
        </p:nvSpPr>
        <p:spPr>
          <a:xfrm>
            <a:off x="7422970" y="3598491"/>
            <a:ext cx="2794200" cy="29913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GCN</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6</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09" name="Shape 1009"/>
        <p:cNvGrpSpPr/>
        <p:nvPr/>
      </p:nvGrpSpPr>
      <p:grpSpPr>
        <a:xfrm>
          <a:off x="0" y="0"/>
          <a:ext cx="0" cy="0"/>
          <a:chOff x="0" y="0"/>
          <a:chExt cx="0" cy="0"/>
        </a:xfrm>
      </p:grpSpPr>
      <p:graphicFrame>
        <p:nvGraphicFramePr>
          <p:cNvPr id="1010" name="Google Shape;1010;p100"/>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HocKey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61.76%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61.62%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66.77%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66.43%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70.20%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70.30%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79.20%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81.36%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74.33%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75.31%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011" name="Google Shape;1011;p100"/>
          <p:cNvPicPr preferRelativeResize="0"/>
          <p:nvPr/>
        </p:nvPicPr>
        <p:blipFill rotWithShape="1">
          <a:blip r:embed="rId3">
            <a:alphaModFix/>
          </a:blip>
          <a:srcRect b="0" l="0" r="0" t="0"/>
          <a:stretch/>
        </p:blipFill>
        <p:spPr>
          <a:xfrm>
            <a:off x="10936547" y="1755819"/>
            <a:ext cx="7025282" cy="60133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015" name="Shape 1015"/>
        <p:cNvGrpSpPr/>
        <p:nvPr/>
      </p:nvGrpSpPr>
      <p:grpSpPr>
        <a:xfrm>
          <a:off x="0" y="0"/>
          <a:ext cx="0" cy="0"/>
          <a:chOff x="0" y="0"/>
          <a:chExt cx="0" cy="0"/>
        </a:xfrm>
      </p:grpSpPr>
      <p:pic>
        <p:nvPicPr>
          <p:cNvPr id="1016" name="Google Shape;1016;p101"/>
          <p:cNvPicPr preferRelativeResize="0"/>
          <p:nvPr/>
        </p:nvPicPr>
        <p:blipFill rotWithShape="1">
          <a:blip r:embed="rId3">
            <a:alphaModFix/>
          </a:blip>
          <a:srcRect b="0" l="0" r="0" t="0"/>
          <a:stretch/>
        </p:blipFill>
        <p:spPr>
          <a:xfrm>
            <a:off x="1028700" y="1028700"/>
            <a:ext cx="16230600" cy="62735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1"/>
          <p:cNvPicPr preferRelativeResize="0"/>
          <p:nvPr/>
        </p:nvPicPr>
        <p:blipFill rotWithShape="1">
          <a:blip r:embed="rId3">
            <a:alphaModFix/>
          </a:blip>
          <a:srcRect b="0" l="0" r="0" t="0"/>
          <a:stretch/>
        </p:blipFill>
        <p:spPr>
          <a:xfrm>
            <a:off x="4248050" y="1241325"/>
            <a:ext cx="9791900" cy="9045675"/>
          </a:xfrm>
          <a:prstGeom prst="rect">
            <a:avLst/>
          </a:prstGeom>
          <a:noFill/>
          <a:ln>
            <a:noFill/>
          </a:ln>
        </p:spPr>
      </p:pic>
      <p:sp>
        <p:nvSpPr>
          <p:cNvPr id="154" name="Google Shape;154;p21"/>
          <p:cNvSpPr txBox="1"/>
          <p:nvPr/>
        </p:nvSpPr>
        <p:spPr>
          <a:xfrm>
            <a:off x="5126400" y="118525"/>
            <a:ext cx="8035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000000"/>
                </a:solidFill>
                <a:latin typeface="Calibri"/>
                <a:ea typeface="Calibri"/>
                <a:cs typeface="Calibri"/>
                <a:sym typeface="Calibri"/>
              </a:rPr>
              <a:t>CONVOLUTION - CNN</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20" name="Shape 1020"/>
        <p:cNvGrpSpPr/>
        <p:nvPr/>
      </p:nvGrpSpPr>
      <p:grpSpPr>
        <a:xfrm>
          <a:off x="0" y="0"/>
          <a:ext cx="0" cy="0"/>
          <a:chOff x="0" y="0"/>
          <a:chExt cx="0" cy="0"/>
        </a:xfrm>
      </p:grpSpPr>
      <p:graphicFrame>
        <p:nvGraphicFramePr>
          <p:cNvPr id="1021" name="Google Shape;1021;p102"/>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95215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RWF2000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66.68%</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66.61%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56.83%</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56.63%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63.26%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62.66%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35.56%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37.95%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301425">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46.28%</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47.09%</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022" name="Google Shape;1022;p102"/>
          <p:cNvPicPr preferRelativeResize="0"/>
          <p:nvPr/>
        </p:nvPicPr>
        <p:blipFill rotWithShape="1">
          <a:blip r:embed="rId3">
            <a:alphaModFix/>
          </a:blip>
          <a:srcRect b="0" l="0" r="0" t="0"/>
          <a:stretch/>
        </p:blipFill>
        <p:spPr>
          <a:xfrm>
            <a:off x="10986727" y="2224211"/>
            <a:ext cx="7025282" cy="581312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026" name="Shape 1026"/>
        <p:cNvGrpSpPr/>
        <p:nvPr/>
      </p:nvGrpSpPr>
      <p:grpSpPr>
        <a:xfrm>
          <a:off x="0" y="0"/>
          <a:ext cx="0" cy="0"/>
          <a:chOff x="0" y="0"/>
          <a:chExt cx="0" cy="0"/>
        </a:xfrm>
      </p:grpSpPr>
      <p:pic>
        <p:nvPicPr>
          <p:cNvPr id="1027" name="Google Shape;1027;p103"/>
          <p:cNvPicPr preferRelativeResize="0"/>
          <p:nvPr/>
        </p:nvPicPr>
        <p:blipFill rotWithShape="1">
          <a:blip r:embed="rId3">
            <a:alphaModFix/>
          </a:blip>
          <a:srcRect b="0" l="0" r="0" t="0"/>
          <a:stretch/>
        </p:blipFill>
        <p:spPr>
          <a:xfrm>
            <a:off x="1028700" y="1028700"/>
            <a:ext cx="16230600" cy="650654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31" name="Shape 1031"/>
        <p:cNvGrpSpPr/>
        <p:nvPr/>
      </p:nvGrpSpPr>
      <p:grpSpPr>
        <a:xfrm>
          <a:off x="0" y="0"/>
          <a:ext cx="0" cy="0"/>
          <a:chOff x="0" y="0"/>
          <a:chExt cx="0" cy="0"/>
        </a:xfrm>
      </p:grpSpPr>
      <p:graphicFrame>
        <p:nvGraphicFramePr>
          <p:cNvPr id="1032" name="Google Shape;1032;p104"/>
          <p:cNvGraphicFramePr/>
          <p:nvPr/>
        </p:nvGraphicFramePr>
        <p:xfrm>
          <a:off x="451623" y="1409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Dataset Movie</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Train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FFFFFF"/>
                          </a:solidFill>
                          <a:latin typeface="Arimo"/>
                          <a:ea typeface="Arimo"/>
                          <a:cs typeface="Arimo"/>
                          <a:sym typeface="Arimo"/>
                        </a:rPr>
                        <a:t>Val</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Loss</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49.16%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55.88%</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81.56%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73.69%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77.67%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56.67%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Recall</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70.76%</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81.73%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F1</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73.96%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FFFFFF"/>
                          </a:solidFill>
                          <a:latin typeface="Arimo"/>
                          <a:ea typeface="Arimo"/>
                          <a:cs typeface="Arimo"/>
                          <a:sym typeface="Arimo"/>
                        </a:rPr>
                        <a:t>65.62%  </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pic>
        <p:nvPicPr>
          <p:cNvPr id="1033" name="Google Shape;1033;p104"/>
          <p:cNvPicPr preferRelativeResize="0"/>
          <p:nvPr/>
        </p:nvPicPr>
        <p:blipFill rotWithShape="1">
          <a:blip r:embed="rId3">
            <a:alphaModFix/>
          </a:blip>
          <a:srcRect b="0" l="0" r="0" t="0"/>
          <a:stretch/>
        </p:blipFill>
        <p:spPr>
          <a:xfrm>
            <a:off x="10893003" y="2293751"/>
            <a:ext cx="6939555" cy="569949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037" name="Shape 1037"/>
        <p:cNvGrpSpPr/>
        <p:nvPr/>
      </p:nvGrpSpPr>
      <p:grpSpPr>
        <a:xfrm>
          <a:off x="0" y="0"/>
          <a:ext cx="0" cy="0"/>
          <a:chOff x="0" y="0"/>
          <a:chExt cx="0" cy="0"/>
        </a:xfrm>
      </p:grpSpPr>
      <p:pic>
        <p:nvPicPr>
          <p:cNvPr id="1038" name="Google Shape;1038;p105"/>
          <p:cNvPicPr preferRelativeResize="0"/>
          <p:nvPr/>
        </p:nvPicPr>
        <p:blipFill rotWithShape="1">
          <a:blip r:embed="rId3">
            <a:alphaModFix/>
          </a:blip>
          <a:srcRect b="838" l="0" r="0" t="0"/>
          <a:stretch/>
        </p:blipFill>
        <p:spPr>
          <a:xfrm>
            <a:off x="1028700" y="1028700"/>
            <a:ext cx="16230600" cy="59352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42" name="Shape 1042"/>
        <p:cNvGrpSpPr/>
        <p:nvPr/>
      </p:nvGrpSpPr>
      <p:grpSpPr>
        <a:xfrm>
          <a:off x="0" y="0"/>
          <a:ext cx="0" cy="0"/>
          <a:chOff x="0" y="0"/>
          <a:chExt cx="0" cy="0"/>
        </a:xfrm>
      </p:grpSpPr>
      <p:sp>
        <p:nvSpPr>
          <p:cNvPr id="1043" name="Google Shape;1043;p106"/>
          <p:cNvSpPr txBox="1"/>
          <p:nvPr/>
        </p:nvSpPr>
        <p:spPr>
          <a:xfrm>
            <a:off x="6473257" y="1043850"/>
            <a:ext cx="10785900" cy="7510200"/>
          </a:xfrm>
          <a:prstGeom prst="rect">
            <a:avLst/>
          </a:prstGeom>
          <a:noFill/>
          <a:ln>
            <a:noFill/>
          </a:ln>
        </p:spPr>
        <p:txBody>
          <a:bodyPr anchorCtr="0" anchor="t" bIns="0" lIns="0" spcFirstLastPara="1" rIns="0" wrap="square" tIns="0">
            <a:spAutoFit/>
          </a:bodyPr>
          <a:lstStyle/>
          <a:p>
            <a:pPr indent="0" lvl="0" marL="0" marR="0" rtl="0" algn="l">
              <a:lnSpc>
                <a:spcPct val="311055"/>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Thứ nhất, đặc trưng của cạnh là trọng số có giá trị bằng 1</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FDFDFD"/>
              </a:solidFill>
              <a:latin typeface="Arimo"/>
              <a:ea typeface="Arimo"/>
              <a:cs typeface="Arimo"/>
              <a:sym typeface="Arimo"/>
            </a:endParaRPr>
          </a:p>
          <a:p>
            <a:pPr indent="-431800" lvl="1" marL="863599" marR="0" rtl="0" algn="l">
              <a:lnSpc>
                <a:spcPct val="140010"/>
              </a:lnSpc>
              <a:spcBef>
                <a:spcPts val="0"/>
              </a:spcBef>
              <a:spcAft>
                <a:spcPts val="0"/>
              </a:spcAft>
              <a:buClr>
                <a:srgbClr val="FDFDFD"/>
              </a:buClr>
              <a:buSzPts val="3999"/>
              <a:buFont typeface="Arial"/>
              <a:buChar char="•"/>
            </a:pPr>
            <a:r>
              <a:rPr b="1" i="0" lang="en-US" sz="3999" u="none" cap="none" strike="noStrike">
                <a:solidFill>
                  <a:srgbClr val="FDFDFD"/>
                </a:solidFill>
                <a:latin typeface="Arimo"/>
                <a:ea typeface="Arimo"/>
                <a:cs typeface="Arimo"/>
                <a:sym typeface="Arimo"/>
              </a:rPr>
              <a:t>Thứ hai, mô hình này dựa vào số bậc của đỉnh. Số bậc của đỉnh càng cao thì độ quan trọng của đỉnh lại càng thấp nhưng ta chưa biết đỉnh nào là thực sự quan trọng.</a:t>
            </a:r>
            <a:endParaRPr b="0" i="0" sz="1400" u="none" cap="none" strike="noStrike">
              <a:solidFill>
                <a:srgbClr val="000000"/>
              </a:solidFill>
              <a:latin typeface="Arial"/>
              <a:ea typeface="Arial"/>
              <a:cs typeface="Arial"/>
              <a:sym typeface="Arial"/>
            </a:endParaRPr>
          </a:p>
        </p:txBody>
      </p:sp>
      <p:sp>
        <p:nvSpPr>
          <p:cNvPr id="1044" name="Google Shape;1044;p106"/>
          <p:cNvSpPr txBox="1"/>
          <p:nvPr/>
        </p:nvSpPr>
        <p:spPr>
          <a:xfrm>
            <a:off x="1028700" y="4495800"/>
            <a:ext cx="5444557" cy="1257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8000"/>
              <a:buFont typeface="Arial"/>
              <a:buNone/>
            </a:pPr>
            <a:r>
              <a:rPr b="1" i="0" lang="en-US" sz="8000" u="none" cap="none" strike="noStrike">
                <a:solidFill>
                  <a:srgbClr val="FDFDFD"/>
                </a:solidFill>
                <a:latin typeface="Arimo"/>
                <a:ea typeface="Arimo"/>
                <a:cs typeface="Arimo"/>
                <a:sym typeface="Arimo"/>
              </a:rPr>
              <a:t>Đánh giá</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048" name="Shape 1048"/>
        <p:cNvGrpSpPr/>
        <p:nvPr/>
      </p:nvGrpSpPr>
      <p:grpSpPr>
        <a:xfrm>
          <a:off x="0" y="0"/>
          <a:ext cx="0" cy="0"/>
          <a:chOff x="0" y="0"/>
          <a:chExt cx="0" cy="0"/>
        </a:xfrm>
      </p:grpSpPr>
      <p:pic>
        <p:nvPicPr>
          <p:cNvPr id="1049" name="Google Shape;1049;p107"/>
          <p:cNvPicPr preferRelativeResize="0"/>
          <p:nvPr/>
        </p:nvPicPr>
        <p:blipFill rotWithShape="1">
          <a:blip r:embed="rId3">
            <a:alphaModFix/>
          </a:blip>
          <a:srcRect b="0" l="0" r="0" t="0"/>
          <a:stretch/>
        </p:blipFill>
        <p:spPr>
          <a:xfrm>
            <a:off x="3085298" y="4115726"/>
            <a:ext cx="10786811" cy="2684199"/>
          </a:xfrm>
          <a:prstGeom prst="rect">
            <a:avLst/>
          </a:prstGeom>
          <a:noFill/>
          <a:ln>
            <a:noFill/>
          </a:ln>
        </p:spPr>
      </p:pic>
      <p:sp>
        <p:nvSpPr>
          <p:cNvPr id="1050" name="Google Shape;1050;p107"/>
          <p:cNvSpPr txBox="1"/>
          <p:nvPr/>
        </p:nvSpPr>
        <p:spPr>
          <a:xfrm>
            <a:off x="1028700" y="1000125"/>
            <a:ext cx="16230600"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5000"/>
              <a:buFont typeface="Arial"/>
              <a:buNone/>
            </a:pPr>
            <a:r>
              <a:rPr b="1" i="0" lang="en-US" sz="5000" u="none" cap="none" strike="noStrike">
                <a:solidFill>
                  <a:srgbClr val="000000"/>
                </a:solidFill>
                <a:latin typeface="Arimo"/>
                <a:ea typeface="Arimo"/>
                <a:cs typeface="Arimo"/>
                <a:sym typeface="Arimo"/>
              </a:rPr>
              <a:t>4.2.2 Mô hình NNConv</a:t>
            </a:r>
            <a:endParaRPr b="0" i="0" sz="1400" u="none" cap="none" strike="noStrike">
              <a:solidFill>
                <a:srgbClr val="000000"/>
              </a:solidFill>
              <a:latin typeface="Arial"/>
              <a:ea typeface="Arial"/>
              <a:cs typeface="Arial"/>
              <a:sym typeface="Arial"/>
            </a:endParaRPr>
          </a:p>
        </p:txBody>
      </p:sp>
      <p:sp>
        <p:nvSpPr>
          <p:cNvPr id="1051" name="Google Shape;1051;p107"/>
          <p:cNvSpPr txBox="1"/>
          <p:nvPr/>
        </p:nvSpPr>
        <p:spPr>
          <a:xfrm>
            <a:off x="1028700" y="2015504"/>
            <a:ext cx="16230600" cy="28035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Sử dụng các đặc trưng của cạnh và các đặc trưng của đỉnh đã được tính toán lại.</a:t>
            </a:r>
            <a:endParaRPr b="0" i="0" sz="1400" u="none" cap="none" strike="noStrike">
              <a:solidFill>
                <a:srgbClr val="000000"/>
              </a:solidFill>
              <a:latin typeface="Arial"/>
              <a:ea typeface="Arial"/>
              <a:cs typeface="Arial"/>
              <a:sym typeface="Arial"/>
            </a:endParaRPr>
          </a:p>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Công thức tính đặc trưng của đỉnh: </a:t>
            </a:r>
            <a:endParaRPr b="0" i="0" sz="1400" u="none" cap="none" strike="noStrike">
              <a:solidFill>
                <a:srgbClr val="000000"/>
              </a:solidFill>
              <a:latin typeface="Arial"/>
              <a:ea typeface="Arial"/>
              <a:cs typeface="Arial"/>
              <a:sym typeface="Arial"/>
            </a:endParaRPr>
          </a:p>
          <a:p>
            <a:pPr indent="0" lvl="0" marL="0" marR="0" rtl="0" algn="l">
              <a:lnSpc>
                <a:spcPct val="140010"/>
              </a:lnSpc>
              <a:spcBef>
                <a:spcPts val="0"/>
              </a:spcBef>
              <a:spcAft>
                <a:spcPts val="0"/>
              </a:spcAft>
              <a:buClr>
                <a:srgbClr val="000000"/>
              </a:buClr>
              <a:buSzPts val="3999"/>
              <a:buFont typeface="Arial"/>
              <a:buNone/>
            </a:pPr>
            <a:r>
              <a:t/>
            </a:r>
            <a:endParaRPr b="1" i="0" sz="3999" u="none" cap="none" strike="noStrike">
              <a:solidFill>
                <a:srgbClr val="000000"/>
              </a:solidFill>
              <a:latin typeface="Arimo"/>
              <a:ea typeface="Arimo"/>
              <a:cs typeface="Arimo"/>
              <a:sym typeface="Arimo"/>
            </a:endParaRPr>
          </a:p>
        </p:txBody>
      </p:sp>
      <p:sp>
        <p:nvSpPr>
          <p:cNvPr id="1052" name="Google Shape;1052;p107"/>
          <p:cNvSpPr txBox="1"/>
          <p:nvPr/>
        </p:nvSpPr>
        <p:spPr>
          <a:xfrm>
            <a:off x="1028700" y="6714199"/>
            <a:ext cx="16230600" cy="1393825"/>
          </a:xfrm>
          <a:prstGeom prst="rect">
            <a:avLst/>
          </a:prstGeom>
          <a:noFill/>
          <a:ln>
            <a:noFill/>
          </a:ln>
        </p:spPr>
        <p:txBody>
          <a:bodyPr anchorCtr="0" anchor="t" bIns="0" lIns="0" spcFirstLastPara="1" rIns="0" wrap="square" tIns="0">
            <a:spAutoFit/>
          </a:bodyPr>
          <a:lstStyle/>
          <a:p>
            <a:pPr indent="-431800" lvl="1" marL="863599" marR="0" rtl="0" algn="l">
              <a:lnSpc>
                <a:spcPct val="140010"/>
              </a:lnSpc>
              <a:spcBef>
                <a:spcPts val="0"/>
              </a:spcBef>
              <a:spcAft>
                <a:spcPts val="0"/>
              </a:spcAft>
              <a:buClr>
                <a:srgbClr val="000000"/>
              </a:buClr>
              <a:buSzPts val="3999"/>
              <a:buFont typeface="Arial"/>
              <a:buChar char="•"/>
            </a:pPr>
            <a:r>
              <a:rPr b="1" i="0" lang="en-US" sz="3999" u="none" cap="none" strike="noStrike">
                <a:solidFill>
                  <a:srgbClr val="000000"/>
                </a:solidFill>
                <a:latin typeface="Arimo"/>
                <a:ea typeface="Arimo"/>
                <a:cs typeface="Arimo"/>
                <a:sym typeface="Arimo"/>
              </a:rPr>
              <a:t>Trong công thức trên, đặc trưng của đỉnh được cập nhật lại dựa vào các đỉnh xung quanh.</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056" name="Shape 1056"/>
        <p:cNvGrpSpPr/>
        <p:nvPr/>
      </p:nvGrpSpPr>
      <p:grpSpPr>
        <a:xfrm>
          <a:off x="0" y="0"/>
          <a:ext cx="0" cy="0"/>
          <a:chOff x="0" y="0"/>
          <a:chExt cx="0" cy="0"/>
        </a:xfrm>
      </p:grpSpPr>
      <p:grpSp>
        <p:nvGrpSpPr>
          <p:cNvPr id="1057" name="Google Shape;1057;p108"/>
          <p:cNvGrpSpPr/>
          <p:nvPr/>
        </p:nvGrpSpPr>
        <p:grpSpPr>
          <a:xfrm>
            <a:off x="12479234" y="3390940"/>
            <a:ext cx="2794279" cy="3501693"/>
            <a:chOff x="-133598" y="0"/>
            <a:chExt cx="812700" cy="1018446"/>
          </a:xfrm>
        </p:grpSpPr>
        <p:sp>
          <p:nvSpPr>
            <p:cNvPr id="1058" name="Google Shape;1058;p108"/>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08"/>
            <p:cNvSpPr txBox="1"/>
            <p:nvPr/>
          </p:nvSpPr>
          <p:spPr>
            <a:xfrm>
              <a:off x="-133598" y="46535"/>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Linear</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2</a:t>
              </a:r>
              <a:endParaRPr b="0" i="0" sz="1400" u="none" cap="none" strike="noStrike">
                <a:solidFill>
                  <a:srgbClr val="000000"/>
                </a:solidFill>
                <a:latin typeface="Arial"/>
                <a:ea typeface="Arial"/>
                <a:cs typeface="Arial"/>
                <a:sym typeface="Arial"/>
              </a:endParaRPr>
            </a:p>
          </p:txBody>
        </p:sp>
      </p:grpSp>
      <p:grpSp>
        <p:nvGrpSpPr>
          <p:cNvPr id="1060" name="Google Shape;1060;p108"/>
          <p:cNvGrpSpPr/>
          <p:nvPr/>
        </p:nvGrpSpPr>
        <p:grpSpPr>
          <a:xfrm>
            <a:off x="9929545" y="3390940"/>
            <a:ext cx="2794279" cy="3501693"/>
            <a:chOff x="-146708" y="0"/>
            <a:chExt cx="812700" cy="1018446"/>
          </a:xfrm>
        </p:grpSpPr>
        <p:sp>
          <p:nvSpPr>
            <p:cNvPr id="1061" name="Google Shape;1061;p108"/>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08"/>
            <p:cNvSpPr txBox="1"/>
            <p:nvPr/>
          </p:nvSpPr>
          <p:spPr>
            <a:xfrm>
              <a:off x="-146708" y="4567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Global add</a:t>
              </a:r>
              <a:endParaRPr b="0" i="0" sz="2499" u="none" cap="none" strike="noStrike">
                <a:solidFill>
                  <a:srgbClr val="000000"/>
                </a:solidFill>
                <a:latin typeface="Arimo"/>
                <a:ea typeface="Arimo"/>
                <a:cs typeface="Arimo"/>
                <a:sym typeface="Arimo"/>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pooling</a:t>
              </a:r>
              <a:endParaRPr b="0" i="0" sz="1400" u="none" cap="none" strike="noStrike">
                <a:solidFill>
                  <a:srgbClr val="000000"/>
                </a:solidFill>
                <a:latin typeface="Arial"/>
                <a:ea typeface="Arial"/>
                <a:cs typeface="Arial"/>
                <a:sym typeface="Arial"/>
              </a:endParaRPr>
            </a:p>
          </p:txBody>
        </p:sp>
      </p:grpSp>
      <p:grpSp>
        <p:nvGrpSpPr>
          <p:cNvPr id="1063" name="Google Shape;1063;p108"/>
          <p:cNvGrpSpPr/>
          <p:nvPr/>
        </p:nvGrpSpPr>
        <p:grpSpPr>
          <a:xfrm>
            <a:off x="4875613" y="3390940"/>
            <a:ext cx="2794279" cy="3501693"/>
            <a:chOff x="-158425" y="0"/>
            <a:chExt cx="812700" cy="1018446"/>
          </a:xfrm>
        </p:grpSpPr>
        <p:sp>
          <p:nvSpPr>
            <p:cNvPr id="1064" name="Google Shape;1064;p108"/>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08"/>
            <p:cNvSpPr txBox="1"/>
            <p:nvPr/>
          </p:nvSpPr>
          <p:spPr>
            <a:xfrm>
              <a:off x="-158425" y="45652"/>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GCN</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6</a:t>
              </a:r>
              <a:endParaRPr b="0" i="0" sz="1400" u="none" cap="none" strike="noStrike">
                <a:solidFill>
                  <a:srgbClr val="000000"/>
                </a:solidFill>
                <a:latin typeface="Arial"/>
                <a:ea typeface="Arial"/>
                <a:cs typeface="Arial"/>
                <a:sym typeface="Arial"/>
              </a:endParaRPr>
            </a:p>
          </p:txBody>
        </p:sp>
      </p:grpSp>
      <p:grpSp>
        <p:nvGrpSpPr>
          <p:cNvPr id="1066" name="Google Shape;1066;p108"/>
          <p:cNvGrpSpPr/>
          <p:nvPr/>
        </p:nvGrpSpPr>
        <p:grpSpPr>
          <a:xfrm>
            <a:off x="7380229" y="3390940"/>
            <a:ext cx="2794279" cy="3501693"/>
            <a:chOff x="-159708" y="0"/>
            <a:chExt cx="812700" cy="1018446"/>
          </a:xfrm>
        </p:grpSpPr>
        <p:sp>
          <p:nvSpPr>
            <p:cNvPr id="1067" name="Google Shape;1067;p108"/>
            <p:cNvSpPr/>
            <p:nvPr/>
          </p:nvSpPr>
          <p:spPr>
            <a:xfrm>
              <a:off x="0" y="0"/>
              <a:ext cx="520681" cy="1018446"/>
            </a:xfrm>
            <a:custGeom>
              <a:rect b="b" l="l" r="r" t="t"/>
              <a:pathLst>
                <a:path extrusionOk="0" h="1018446" w="520681">
                  <a:moveTo>
                    <a:pt x="220550" y="0"/>
                  </a:moveTo>
                  <a:lnTo>
                    <a:pt x="300130" y="0"/>
                  </a:lnTo>
                  <a:cubicBezTo>
                    <a:pt x="421937" y="0"/>
                    <a:pt x="520681" y="98744"/>
                    <a:pt x="520681" y="220550"/>
                  </a:cubicBezTo>
                  <a:lnTo>
                    <a:pt x="520681" y="797896"/>
                  </a:lnTo>
                  <a:cubicBezTo>
                    <a:pt x="520681" y="919702"/>
                    <a:pt x="421937" y="1018446"/>
                    <a:pt x="300130" y="1018446"/>
                  </a:cubicBezTo>
                  <a:lnTo>
                    <a:pt x="220550" y="1018446"/>
                  </a:lnTo>
                  <a:cubicBezTo>
                    <a:pt x="162057" y="1018446"/>
                    <a:pt x="105959" y="995210"/>
                    <a:pt x="64598" y="953848"/>
                  </a:cubicBezTo>
                  <a:cubicBezTo>
                    <a:pt x="23236" y="912487"/>
                    <a:pt x="0" y="856389"/>
                    <a:pt x="0" y="797896"/>
                  </a:cubicBezTo>
                  <a:lnTo>
                    <a:pt x="0" y="220550"/>
                  </a:lnTo>
                  <a:cubicBezTo>
                    <a:pt x="0" y="162057"/>
                    <a:pt x="23236" y="105959"/>
                    <a:pt x="64598" y="64598"/>
                  </a:cubicBezTo>
                  <a:cubicBezTo>
                    <a:pt x="105959" y="23236"/>
                    <a:pt x="162057" y="0"/>
                    <a:pt x="220550"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08"/>
            <p:cNvSpPr txBox="1"/>
            <p:nvPr/>
          </p:nvSpPr>
          <p:spPr>
            <a:xfrm>
              <a:off x="-159708" y="45652"/>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GCN</a:t>
              </a:r>
              <a:endParaRPr b="0" i="0" sz="1400" u="none" cap="none" strike="noStrike">
                <a:solidFill>
                  <a:srgbClr val="000000"/>
                </a:solidFill>
                <a:latin typeface="Arial"/>
                <a:ea typeface="Arial"/>
                <a:cs typeface="Arial"/>
                <a:sym typeface="Arial"/>
              </a:endParaRPr>
            </a:p>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6</a:t>
              </a:r>
              <a:endParaRPr b="0" i="0" sz="1400" u="none" cap="none" strike="noStrike">
                <a:solidFill>
                  <a:srgbClr val="000000"/>
                </a:solidFill>
                <a:latin typeface="Arial"/>
                <a:ea typeface="Arial"/>
                <a:cs typeface="Arial"/>
                <a:sym typeface="Arial"/>
              </a:endParaRPr>
            </a:p>
          </p:txBody>
        </p:sp>
      </p:grpSp>
      <p:grpSp>
        <p:nvGrpSpPr>
          <p:cNvPr id="1069" name="Google Shape;1069;p108"/>
          <p:cNvGrpSpPr/>
          <p:nvPr/>
        </p:nvGrpSpPr>
        <p:grpSpPr>
          <a:xfrm>
            <a:off x="14953937" y="3390940"/>
            <a:ext cx="2794283" cy="3501693"/>
            <a:chOff x="-142298" y="0"/>
            <a:chExt cx="812700" cy="1018446"/>
          </a:xfrm>
        </p:grpSpPr>
        <p:sp>
          <p:nvSpPr>
            <p:cNvPr id="1070" name="Google Shape;1070;p108"/>
            <p:cNvSpPr/>
            <p:nvPr/>
          </p:nvSpPr>
          <p:spPr>
            <a:xfrm>
              <a:off x="0" y="0"/>
              <a:ext cx="528203" cy="1018446"/>
            </a:xfrm>
            <a:custGeom>
              <a:rect b="b" l="l" r="r" t="t"/>
              <a:pathLst>
                <a:path extrusionOk="0" h="1018446" w="528203">
                  <a:moveTo>
                    <a:pt x="217409" y="0"/>
                  </a:moveTo>
                  <a:lnTo>
                    <a:pt x="310794" y="0"/>
                  </a:lnTo>
                  <a:cubicBezTo>
                    <a:pt x="430866" y="0"/>
                    <a:pt x="528203" y="97337"/>
                    <a:pt x="528203" y="217409"/>
                  </a:cubicBezTo>
                  <a:lnTo>
                    <a:pt x="528203" y="801037"/>
                  </a:lnTo>
                  <a:cubicBezTo>
                    <a:pt x="528203" y="921109"/>
                    <a:pt x="430866" y="1018446"/>
                    <a:pt x="310794" y="1018446"/>
                  </a:cubicBezTo>
                  <a:lnTo>
                    <a:pt x="217409" y="1018446"/>
                  </a:lnTo>
                  <a:cubicBezTo>
                    <a:pt x="97337" y="1018446"/>
                    <a:pt x="0" y="921109"/>
                    <a:pt x="0" y="801037"/>
                  </a:cubicBezTo>
                  <a:lnTo>
                    <a:pt x="0" y="217409"/>
                  </a:lnTo>
                  <a:cubicBezTo>
                    <a:pt x="0" y="97337"/>
                    <a:pt x="97337" y="0"/>
                    <a:pt x="217409" y="0"/>
                  </a:cubicBezTo>
                  <a:close/>
                </a:path>
              </a:pathLst>
            </a:custGeom>
            <a:solidFill>
              <a:srgbClr val="8FD6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08"/>
            <p:cNvSpPr txBox="1"/>
            <p:nvPr/>
          </p:nvSpPr>
          <p:spPr>
            <a:xfrm>
              <a:off x="-142298" y="45673"/>
              <a:ext cx="812700" cy="870000"/>
            </a:xfrm>
            <a:prstGeom prst="rect">
              <a:avLst/>
            </a:prstGeom>
            <a:noFill/>
            <a:ln>
              <a:noFill/>
            </a:ln>
          </p:spPr>
          <p:txBody>
            <a:bodyPr anchorCtr="0" anchor="ctr" bIns="50800" lIns="50800" spcFirstLastPara="1" rIns="50800" wrap="square" tIns="50800">
              <a:noAutofit/>
            </a:bodyPr>
            <a:lstStyle/>
            <a:p>
              <a:pPr indent="0" lvl="0" marL="0" marR="0" rtl="0" algn="ctr">
                <a:lnSpc>
                  <a:spcPct val="140016"/>
                </a:lnSpc>
                <a:spcBef>
                  <a:spcPts val="0"/>
                </a:spcBef>
                <a:spcAft>
                  <a:spcPts val="0"/>
                </a:spcAft>
                <a:buClr>
                  <a:srgbClr val="000000"/>
                </a:buClr>
                <a:buSzPts val="2499"/>
                <a:buFont typeface="Arial"/>
                <a:buNone/>
              </a:pPr>
              <a:r>
                <a:rPr b="0" i="0" lang="en-US" sz="2499" u="none" cap="none" strike="noStrike">
                  <a:solidFill>
                    <a:srgbClr val="000000"/>
                  </a:solidFill>
                  <a:latin typeface="Arimo"/>
                  <a:ea typeface="Arimo"/>
                  <a:cs typeface="Arimo"/>
                  <a:sym typeface="Arimo"/>
                </a:rPr>
                <a:t>Softmax</a:t>
              </a:r>
              <a:endParaRPr b="0" i="0" sz="1400" u="none" cap="none" strike="noStrike">
                <a:solidFill>
                  <a:srgbClr val="000000"/>
                </a:solidFill>
                <a:latin typeface="Arial"/>
                <a:ea typeface="Arial"/>
                <a:cs typeface="Arial"/>
                <a:sym typeface="Arial"/>
              </a:endParaRPr>
            </a:p>
          </p:txBody>
        </p:sp>
      </p:grpSp>
      <p:pic>
        <p:nvPicPr>
          <p:cNvPr id="1072" name="Google Shape;1072;p108"/>
          <p:cNvPicPr preferRelativeResize="0"/>
          <p:nvPr/>
        </p:nvPicPr>
        <p:blipFill rotWithShape="1">
          <a:blip r:embed="rId3">
            <a:alphaModFix/>
          </a:blip>
          <a:srcRect b="0" l="0" r="0" t="0"/>
          <a:stretch/>
        </p:blipFill>
        <p:spPr>
          <a:xfrm>
            <a:off x="1028700" y="3232441"/>
            <a:ext cx="382880" cy="382880"/>
          </a:xfrm>
          <a:prstGeom prst="rect">
            <a:avLst/>
          </a:prstGeom>
          <a:noFill/>
          <a:ln>
            <a:noFill/>
          </a:ln>
        </p:spPr>
      </p:pic>
      <p:cxnSp>
        <p:nvCxnSpPr>
          <p:cNvPr id="1073" name="Google Shape;1073;p108"/>
          <p:cNvCxnSpPr/>
          <p:nvPr/>
        </p:nvCxnSpPr>
        <p:spPr>
          <a:xfrm>
            <a:off x="1411580" y="3423881"/>
            <a:ext cx="1320402" cy="0"/>
          </a:xfrm>
          <a:prstGeom prst="straightConnector1">
            <a:avLst/>
          </a:prstGeom>
          <a:noFill/>
          <a:ln cap="flat" cmpd="sng" w="95250">
            <a:solidFill>
              <a:srgbClr val="7ED957"/>
            </a:solidFill>
            <a:prstDash val="solid"/>
            <a:round/>
            <a:headEnd len="sm" w="sm" type="none"/>
            <a:tailEnd len="sm" w="sm" type="none"/>
          </a:ln>
        </p:spPr>
      </p:cxnSp>
      <p:cxnSp>
        <p:nvCxnSpPr>
          <p:cNvPr id="1074" name="Google Shape;1074;p108"/>
          <p:cNvCxnSpPr/>
          <p:nvPr/>
        </p:nvCxnSpPr>
        <p:spPr>
          <a:xfrm>
            <a:off x="1638449" y="4808777"/>
            <a:ext cx="904420" cy="0"/>
          </a:xfrm>
          <a:prstGeom prst="straightConnector1">
            <a:avLst/>
          </a:prstGeom>
          <a:noFill/>
          <a:ln cap="flat" cmpd="sng" w="95250">
            <a:solidFill>
              <a:srgbClr val="7ED957"/>
            </a:solidFill>
            <a:prstDash val="solid"/>
            <a:round/>
            <a:headEnd len="sm" w="sm" type="none"/>
            <a:tailEnd len="sm" w="sm" type="none"/>
          </a:ln>
        </p:spPr>
      </p:cxnSp>
      <p:cxnSp>
        <p:nvCxnSpPr>
          <p:cNvPr id="1075" name="Google Shape;1075;p108"/>
          <p:cNvCxnSpPr/>
          <p:nvPr/>
        </p:nvCxnSpPr>
        <p:spPr>
          <a:xfrm flipH="1">
            <a:off x="2721454" y="3615321"/>
            <a:ext cx="201968" cy="926575"/>
          </a:xfrm>
          <a:prstGeom prst="straightConnector1">
            <a:avLst/>
          </a:prstGeom>
          <a:noFill/>
          <a:ln cap="flat" cmpd="sng" w="95250">
            <a:solidFill>
              <a:srgbClr val="7ED957"/>
            </a:solidFill>
            <a:prstDash val="solid"/>
            <a:round/>
            <a:headEnd len="sm" w="sm" type="none"/>
            <a:tailEnd len="sm" w="sm" type="none"/>
          </a:ln>
        </p:spPr>
      </p:cxnSp>
      <p:cxnSp>
        <p:nvCxnSpPr>
          <p:cNvPr id="1076" name="Google Shape;1076;p108"/>
          <p:cNvCxnSpPr/>
          <p:nvPr/>
        </p:nvCxnSpPr>
        <p:spPr>
          <a:xfrm>
            <a:off x="1220140" y="3615321"/>
            <a:ext cx="247980" cy="926575"/>
          </a:xfrm>
          <a:prstGeom prst="straightConnector1">
            <a:avLst/>
          </a:prstGeom>
          <a:noFill/>
          <a:ln cap="flat" cmpd="sng" w="95250">
            <a:solidFill>
              <a:srgbClr val="7ED957"/>
            </a:solidFill>
            <a:prstDash val="solid"/>
            <a:round/>
            <a:headEnd len="sm" w="sm" type="none"/>
            <a:tailEnd len="sm" w="sm" type="none"/>
          </a:ln>
        </p:spPr>
      </p:cxnSp>
      <p:cxnSp>
        <p:nvCxnSpPr>
          <p:cNvPr id="1077" name="Google Shape;1077;p108"/>
          <p:cNvCxnSpPr/>
          <p:nvPr/>
        </p:nvCxnSpPr>
        <p:spPr>
          <a:xfrm flipH="1">
            <a:off x="1276680" y="4924776"/>
            <a:ext cx="191440" cy="684750"/>
          </a:xfrm>
          <a:prstGeom prst="straightConnector1">
            <a:avLst/>
          </a:prstGeom>
          <a:noFill/>
          <a:ln cap="flat" cmpd="sng" w="95250">
            <a:solidFill>
              <a:srgbClr val="7ED957"/>
            </a:solidFill>
            <a:prstDash val="solid"/>
            <a:round/>
            <a:headEnd len="sm" w="sm" type="none"/>
            <a:tailEnd len="sm" w="sm" type="none"/>
          </a:ln>
        </p:spPr>
      </p:cxnSp>
      <p:cxnSp>
        <p:nvCxnSpPr>
          <p:cNvPr id="1078" name="Google Shape;1078;p108"/>
          <p:cNvCxnSpPr/>
          <p:nvPr/>
        </p:nvCxnSpPr>
        <p:spPr>
          <a:xfrm>
            <a:off x="2721454" y="4924776"/>
            <a:ext cx="147294" cy="720463"/>
          </a:xfrm>
          <a:prstGeom prst="straightConnector1">
            <a:avLst/>
          </a:prstGeom>
          <a:noFill/>
          <a:ln cap="flat" cmpd="sng" w="95250">
            <a:solidFill>
              <a:srgbClr val="7ED957"/>
            </a:solidFill>
            <a:prstDash val="solid"/>
            <a:round/>
            <a:headEnd len="sm" w="sm" type="none"/>
            <a:tailEnd len="sm" w="sm" type="none"/>
          </a:ln>
        </p:spPr>
      </p:cxnSp>
      <p:cxnSp>
        <p:nvCxnSpPr>
          <p:cNvPr id="1079" name="Google Shape;1079;p108"/>
          <p:cNvCxnSpPr/>
          <p:nvPr/>
        </p:nvCxnSpPr>
        <p:spPr>
          <a:xfrm>
            <a:off x="1243330" y="5989938"/>
            <a:ext cx="0" cy="678315"/>
          </a:xfrm>
          <a:prstGeom prst="straightConnector1">
            <a:avLst/>
          </a:prstGeom>
          <a:noFill/>
          <a:ln cap="flat" cmpd="sng" w="95250">
            <a:solidFill>
              <a:srgbClr val="7ED957"/>
            </a:solidFill>
            <a:prstDash val="solid"/>
            <a:round/>
            <a:headEnd len="sm" w="sm" type="none"/>
            <a:tailEnd len="sm" w="sm" type="none"/>
          </a:ln>
        </p:spPr>
      </p:cxnSp>
      <p:cxnSp>
        <p:nvCxnSpPr>
          <p:cNvPr id="1080" name="Google Shape;1080;p108"/>
          <p:cNvCxnSpPr/>
          <p:nvPr/>
        </p:nvCxnSpPr>
        <p:spPr>
          <a:xfrm>
            <a:off x="2868749" y="6028119"/>
            <a:ext cx="0" cy="640134"/>
          </a:xfrm>
          <a:prstGeom prst="straightConnector1">
            <a:avLst/>
          </a:prstGeom>
          <a:noFill/>
          <a:ln cap="flat" cmpd="sng" w="95250">
            <a:solidFill>
              <a:srgbClr val="7ED957"/>
            </a:solidFill>
            <a:prstDash val="solid"/>
            <a:round/>
            <a:headEnd len="sm" w="sm" type="none"/>
            <a:tailEnd len="sm" w="sm" type="none"/>
          </a:ln>
        </p:spPr>
      </p:cxnSp>
      <p:pic>
        <p:nvPicPr>
          <p:cNvPr id="1081" name="Google Shape;1081;p108"/>
          <p:cNvPicPr preferRelativeResize="0"/>
          <p:nvPr/>
        </p:nvPicPr>
        <p:blipFill rotWithShape="1">
          <a:blip r:embed="rId3">
            <a:alphaModFix/>
          </a:blip>
          <a:srcRect b="0" l="0" r="0" t="0"/>
          <a:stretch/>
        </p:blipFill>
        <p:spPr>
          <a:xfrm>
            <a:off x="2731982" y="3232441"/>
            <a:ext cx="382880" cy="382880"/>
          </a:xfrm>
          <a:prstGeom prst="rect">
            <a:avLst/>
          </a:prstGeom>
          <a:noFill/>
          <a:ln>
            <a:noFill/>
          </a:ln>
        </p:spPr>
      </p:pic>
      <p:pic>
        <p:nvPicPr>
          <p:cNvPr id="1082" name="Google Shape;1082;p108"/>
          <p:cNvPicPr preferRelativeResize="0"/>
          <p:nvPr/>
        </p:nvPicPr>
        <p:blipFill rotWithShape="1">
          <a:blip r:embed="rId3">
            <a:alphaModFix/>
          </a:blip>
          <a:srcRect b="0" l="0" r="0" t="0"/>
          <a:stretch/>
        </p:blipFill>
        <p:spPr>
          <a:xfrm>
            <a:off x="2530015" y="4541896"/>
            <a:ext cx="382880" cy="382880"/>
          </a:xfrm>
          <a:prstGeom prst="rect">
            <a:avLst/>
          </a:prstGeom>
          <a:noFill/>
          <a:ln>
            <a:noFill/>
          </a:ln>
        </p:spPr>
      </p:pic>
      <p:pic>
        <p:nvPicPr>
          <p:cNvPr id="1083" name="Google Shape;1083;p108"/>
          <p:cNvPicPr preferRelativeResize="0"/>
          <p:nvPr/>
        </p:nvPicPr>
        <p:blipFill rotWithShape="1">
          <a:blip r:embed="rId3">
            <a:alphaModFix/>
          </a:blip>
          <a:srcRect b="0" l="0" r="0" t="0"/>
          <a:stretch/>
        </p:blipFill>
        <p:spPr>
          <a:xfrm>
            <a:off x="1276680" y="4541896"/>
            <a:ext cx="382880" cy="382880"/>
          </a:xfrm>
          <a:prstGeom prst="rect">
            <a:avLst/>
          </a:prstGeom>
          <a:noFill/>
          <a:ln>
            <a:noFill/>
          </a:ln>
        </p:spPr>
      </p:pic>
      <p:pic>
        <p:nvPicPr>
          <p:cNvPr id="1084" name="Google Shape;1084;p108"/>
          <p:cNvPicPr preferRelativeResize="0"/>
          <p:nvPr/>
        </p:nvPicPr>
        <p:blipFill rotWithShape="1">
          <a:blip r:embed="rId3">
            <a:alphaModFix/>
          </a:blip>
          <a:srcRect b="0" l="0" r="0" t="0"/>
          <a:stretch/>
        </p:blipFill>
        <p:spPr>
          <a:xfrm>
            <a:off x="2677309" y="5645239"/>
            <a:ext cx="382880" cy="382880"/>
          </a:xfrm>
          <a:prstGeom prst="rect">
            <a:avLst/>
          </a:prstGeom>
          <a:noFill/>
          <a:ln>
            <a:noFill/>
          </a:ln>
        </p:spPr>
      </p:pic>
      <p:pic>
        <p:nvPicPr>
          <p:cNvPr id="1085" name="Google Shape;1085;p108"/>
          <p:cNvPicPr preferRelativeResize="0"/>
          <p:nvPr/>
        </p:nvPicPr>
        <p:blipFill rotWithShape="1">
          <a:blip r:embed="rId3">
            <a:alphaModFix/>
          </a:blip>
          <a:srcRect b="0" l="0" r="0" t="0"/>
          <a:stretch/>
        </p:blipFill>
        <p:spPr>
          <a:xfrm>
            <a:off x="1051890" y="5607058"/>
            <a:ext cx="382880" cy="382880"/>
          </a:xfrm>
          <a:prstGeom prst="rect">
            <a:avLst/>
          </a:prstGeom>
          <a:noFill/>
          <a:ln>
            <a:noFill/>
          </a:ln>
        </p:spPr>
      </p:pic>
      <p:pic>
        <p:nvPicPr>
          <p:cNvPr id="1086" name="Google Shape;1086;p108"/>
          <p:cNvPicPr preferRelativeResize="0"/>
          <p:nvPr/>
        </p:nvPicPr>
        <p:blipFill rotWithShape="1">
          <a:blip r:embed="rId3">
            <a:alphaModFix/>
          </a:blip>
          <a:srcRect b="0" l="0" r="0" t="0"/>
          <a:stretch/>
        </p:blipFill>
        <p:spPr>
          <a:xfrm>
            <a:off x="2677309" y="6668253"/>
            <a:ext cx="382880" cy="382880"/>
          </a:xfrm>
          <a:prstGeom prst="rect">
            <a:avLst/>
          </a:prstGeom>
          <a:noFill/>
          <a:ln>
            <a:noFill/>
          </a:ln>
        </p:spPr>
      </p:pic>
      <p:pic>
        <p:nvPicPr>
          <p:cNvPr id="1087" name="Google Shape;1087;p108"/>
          <p:cNvPicPr preferRelativeResize="0"/>
          <p:nvPr/>
        </p:nvPicPr>
        <p:blipFill rotWithShape="1">
          <a:blip r:embed="rId3">
            <a:alphaModFix/>
          </a:blip>
          <a:srcRect b="0" l="0" r="0" t="0"/>
          <a:stretch/>
        </p:blipFill>
        <p:spPr>
          <a:xfrm>
            <a:off x="1051890" y="6668253"/>
            <a:ext cx="382880" cy="382880"/>
          </a:xfrm>
          <a:prstGeom prst="rect">
            <a:avLst/>
          </a:prstGeom>
          <a:noFill/>
          <a:ln>
            <a:noFill/>
          </a:ln>
        </p:spPr>
      </p:pic>
      <p:pic>
        <p:nvPicPr>
          <p:cNvPr id="1088" name="Google Shape;1088;p108"/>
          <p:cNvPicPr preferRelativeResize="0"/>
          <p:nvPr/>
        </p:nvPicPr>
        <p:blipFill rotWithShape="1">
          <a:blip r:embed="rId3">
            <a:alphaModFix/>
          </a:blip>
          <a:srcRect b="0" l="0" r="0" t="0"/>
          <a:stretch/>
        </p:blipFill>
        <p:spPr>
          <a:xfrm>
            <a:off x="3409503" y="3845372"/>
            <a:ext cx="382880" cy="382880"/>
          </a:xfrm>
          <a:prstGeom prst="rect">
            <a:avLst/>
          </a:prstGeom>
          <a:noFill/>
          <a:ln>
            <a:noFill/>
          </a:ln>
        </p:spPr>
      </p:pic>
      <p:pic>
        <p:nvPicPr>
          <p:cNvPr id="1089" name="Google Shape;1089;p108"/>
          <p:cNvPicPr preferRelativeResize="0"/>
          <p:nvPr/>
        </p:nvPicPr>
        <p:blipFill rotWithShape="1">
          <a:blip r:embed="rId3">
            <a:alphaModFix/>
          </a:blip>
          <a:srcRect b="0" l="0" r="0" t="0"/>
          <a:stretch/>
        </p:blipFill>
        <p:spPr>
          <a:xfrm>
            <a:off x="4233288" y="3800321"/>
            <a:ext cx="382880" cy="382880"/>
          </a:xfrm>
          <a:prstGeom prst="rect">
            <a:avLst/>
          </a:prstGeom>
          <a:noFill/>
          <a:ln>
            <a:noFill/>
          </a:ln>
        </p:spPr>
      </p:pic>
      <p:cxnSp>
        <p:nvCxnSpPr>
          <p:cNvPr id="1090" name="Google Shape;1090;p108"/>
          <p:cNvCxnSpPr/>
          <p:nvPr/>
        </p:nvCxnSpPr>
        <p:spPr>
          <a:xfrm>
            <a:off x="2923422" y="3615321"/>
            <a:ext cx="486081" cy="421491"/>
          </a:xfrm>
          <a:prstGeom prst="straightConnector1">
            <a:avLst/>
          </a:prstGeom>
          <a:noFill/>
          <a:ln cap="flat" cmpd="sng" w="95250">
            <a:solidFill>
              <a:srgbClr val="7ED957"/>
            </a:solidFill>
            <a:prstDash val="solid"/>
            <a:round/>
            <a:headEnd len="sm" w="sm" type="none"/>
            <a:tailEnd len="sm" w="sm" type="none"/>
          </a:ln>
        </p:spPr>
      </p:cxnSp>
      <p:cxnSp>
        <p:nvCxnSpPr>
          <p:cNvPr id="1091" name="Google Shape;1091;p108"/>
          <p:cNvCxnSpPr/>
          <p:nvPr/>
        </p:nvCxnSpPr>
        <p:spPr>
          <a:xfrm flipH="1" rot="10800000">
            <a:off x="3792383" y="3991761"/>
            <a:ext cx="440905" cy="45051"/>
          </a:xfrm>
          <a:prstGeom prst="straightConnector1">
            <a:avLst/>
          </a:prstGeom>
          <a:noFill/>
          <a:ln cap="flat" cmpd="sng" w="95250">
            <a:solidFill>
              <a:srgbClr val="7ED957"/>
            </a:solidFill>
            <a:prstDash val="solid"/>
            <a:round/>
            <a:headEnd len="sm" w="sm" type="none"/>
            <a:tailEnd len="sm" w="sm" type="none"/>
          </a:ln>
        </p:spPr>
      </p:cxnSp>
      <p:pic>
        <p:nvPicPr>
          <p:cNvPr id="1092" name="Google Shape;1092;p108"/>
          <p:cNvPicPr preferRelativeResize="0"/>
          <p:nvPr/>
        </p:nvPicPr>
        <p:blipFill rotWithShape="1">
          <a:blip r:embed="rId3">
            <a:alphaModFix/>
          </a:blip>
          <a:srcRect b="0" l="0" r="0" t="0"/>
          <a:stretch/>
        </p:blipFill>
        <p:spPr>
          <a:xfrm>
            <a:off x="1740517" y="4070977"/>
            <a:ext cx="382880" cy="382880"/>
          </a:xfrm>
          <a:prstGeom prst="rect">
            <a:avLst/>
          </a:prstGeom>
          <a:noFill/>
          <a:ln>
            <a:noFill/>
          </a:ln>
        </p:spPr>
      </p:pic>
      <p:pic>
        <p:nvPicPr>
          <p:cNvPr id="1093" name="Google Shape;1093;p108"/>
          <p:cNvPicPr preferRelativeResize="0"/>
          <p:nvPr/>
        </p:nvPicPr>
        <p:blipFill rotWithShape="1">
          <a:blip r:embed="rId3">
            <a:alphaModFix/>
          </a:blip>
          <a:srcRect b="0" l="0" r="0" t="0"/>
          <a:stretch/>
        </p:blipFill>
        <p:spPr>
          <a:xfrm>
            <a:off x="2575010" y="3914772"/>
            <a:ext cx="382880" cy="382880"/>
          </a:xfrm>
          <a:prstGeom prst="rect">
            <a:avLst/>
          </a:prstGeom>
          <a:noFill/>
          <a:ln>
            <a:noFill/>
          </a:ln>
        </p:spPr>
      </p:pic>
      <p:cxnSp>
        <p:nvCxnSpPr>
          <p:cNvPr id="1094" name="Google Shape;1094;p108"/>
          <p:cNvCxnSpPr/>
          <p:nvPr/>
        </p:nvCxnSpPr>
        <p:spPr>
          <a:xfrm>
            <a:off x="1220140" y="3615321"/>
            <a:ext cx="520377" cy="647096"/>
          </a:xfrm>
          <a:prstGeom prst="straightConnector1">
            <a:avLst/>
          </a:prstGeom>
          <a:noFill/>
          <a:ln cap="flat" cmpd="sng" w="95250">
            <a:solidFill>
              <a:srgbClr val="7ED957"/>
            </a:solidFill>
            <a:prstDash val="solid"/>
            <a:round/>
            <a:headEnd len="sm" w="sm" type="none"/>
            <a:tailEnd len="sm" w="sm" type="none"/>
          </a:ln>
        </p:spPr>
      </p:cxnSp>
      <p:cxnSp>
        <p:nvCxnSpPr>
          <p:cNvPr id="1095" name="Google Shape;1095;p108"/>
          <p:cNvCxnSpPr/>
          <p:nvPr/>
        </p:nvCxnSpPr>
        <p:spPr>
          <a:xfrm flipH="1" rot="10800000">
            <a:off x="2123397" y="4106212"/>
            <a:ext cx="451613" cy="156206"/>
          </a:xfrm>
          <a:prstGeom prst="straightConnector1">
            <a:avLst/>
          </a:prstGeom>
          <a:noFill/>
          <a:ln cap="flat" cmpd="sng" w="95250">
            <a:solidFill>
              <a:srgbClr val="7ED957"/>
            </a:solidFill>
            <a:prstDash val="solid"/>
            <a:round/>
            <a:headEnd len="sm" w="sm" type="none"/>
            <a:tailEnd len="sm" w="sm" type="none"/>
          </a:ln>
        </p:spPr>
      </p:cxnSp>
      <p:sp>
        <p:nvSpPr>
          <p:cNvPr id="1096" name="Google Shape;1096;p108"/>
          <p:cNvSpPr txBox="1"/>
          <p:nvPr/>
        </p:nvSpPr>
        <p:spPr>
          <a:xfrm>
            <a:off x="1168630" y="3298561"/>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a:t>
            </a:r>
            <a:endParaRPr b="0" i="0" sz="1400" u="none" cap="none" strike="noStrike">
              <a:solidFill>
                <a:srgbClr val="000000"/>
              </a:solidFill>
              <a:latin typeface="Arial"/>
              <a:ea typeface="Arial"/>
              <a:cs typeface="Arial"/>
              <a:sym typeface="Arial"/>
            </a:endParaRPr>
          </a:p>
        </p:txBody>
      </p:sp>
      <p:sp>
        <p:nvSpPr>
          <p:cNvPr id="1097" name="Google Shape;1097;p108"/>
          <p:cNvSpPr txBox="1"/>
          <p:nvPr/>
        </p:nvSpPr>
        <p:spPr>
          <a:xfrm>
            <a:off x="2864586" y="3298561"/>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2</a:t>
            </a:r>
            <a:endParaRPr b="0" i="0" sz="1400" u="none" cap="none" strike="noStrike">
              <a:solidFill>
                <a:srgbClr val="000000"/>
              </a:solidFill>
              <a:latin typeface="Arial"/>
              <a:ea typeface="Arial"/>
              <a:cs typeface="Arial"/>
              <a:sym typeface="Arial"/>
            </a:endParaRPr>
          </a:p>
        </p:txBody>
      </p:sp>
      <p:sp>
        <p:nvSpPr>
          <p:cNvPr id="1098" name="Google Shape;1098;p108"/>
          <p:cNvSpPr txBox="1"/>
          <p:nvPr/>
        </p:nvSpPr>
        <p:spPr>
          <a:xfrm>
            <a:off x="1880448" y="4137098"/>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3</a:t>
            </a:r>
            <a:endParaRPr b="0" i="0" sz="1400" u="none" cap="none" strike="noStrike">
              <a:solidFill>
                <a:srgbClr val="000000"/>
              </a:solidFill>
              <a:latin typeface="Arial"/>
              <a:ea typeface="Arial"/>
              <a:cs typeface="Arial"/>
              <a:sym typeface="Arial"/>
            </a:endParaRPr>
          </a:p>
        </p:txBody>
      </p:sp>
      <p:sp>
        <p:nvSpPr>
          <p:cNvPr id="1099" name="Google Shape;1099;p108"/>
          <p:cNvSpPr txBox="1"/>
          <p:nvPr/>
        </p:nvSpPr>
        <p:spPr>
          <a:xfrm>
            <a:off x="3549434" y="3874623"/>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4</a:t>
            </a:r>
            <a:endParaRPr b="0" i="0" sz="1400" u="none" cap="none" strike="noStrike">
              <a:solidFill>
                <a:srgbClr val="000000"/>
              </a:solidFill>
              <a:latin typeface="Arial"/>
              <a:ea typeface="Arial"/>
              <a:cs typeface="Arial"/>
              <a:sym typeface="Arial"/>
            </a:endParaRPr>
          </a:p>
        </p:txBody>
      </p:sp>
      <p:sp>
        <p:nvSpPr>
          <p:cNvPr id="1100" name="Google Shape;1100;p108"/>
          <p:cNvSpPr txBox="1"/>
          <p:nvPr/>
        </p:nvSpPr>
        <p:spPr>
          <a:xfrm>
            <a:off x="2691540" y="3980892"/>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5</a:t>
            </a:r>
            <a:endParaRPr b="0" i="0" sz="1400" u="none" cap="none" strike="noStrike">
              <a:solidFill>
                <a:srgbClr val="000000"/>
              </a:solidFill>
              <a:latin typeface="Arial"/>
              <a:ea typeface="Arial"/>
              <a:cs typeface="Arial"/>
              <a:sym typeface="Arial"/>
            </a:endParaRPr>
          </a:p>
        </p:txBody>
      </p:sp>
      <p:sp>
        <p:nvSpPr>
          <p:cNvPr id="1101" name="Google Shape;1101;p108"/>
          <p:cNvSpPr txBox="1"/>
          <p:nvPr/>
        </p:nvSpPr>
        <p:spPr>
          <a:xfrm>
            <a:off x="4373218" y="3888967"/>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6</a:t>
            </a:r>
            <a:endParaRPr b="0" i="0" sz="1400" u="none" cap="none" strike="noStrike">
              <a:solidFill>
                <a:srgbClr val="000000"/>
              </a:solidFill>
              <a:latin typeface="Arial"/>
              <a:ea typeface="Arial"/>
              <a:cs typeface="Arial"/>
              <a:sym typeface="Arial"/>
            </a:endParaRPr>
          </a:p>
        </p:txBody>
      </p:sp>
      <p:sp>
        <p:nvSpPr>
          <p:cNvPr id="1102" name="Google Shape;1102;p108"/>
          <p:cNvSpPr txBox="1"/>
          <p:nvPr/>
        </p:nvSpPr>
        <p:spPr>
          <a:xfrm>
            <a:off x="1399012" y="4577188"/>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7</a:t>
            </a:r>
            <a:endParaRPr b="0" i="0" sz="1400" u="none" cap="none" strike="noStrike">
              <a:solidFill>
                <a:srgbClr val="000000"/>
              </a:solidFill>
              <a:latin typeface="Arial"/>
              <a:ea typeface="Arial"/>
              <a:cs typeface="Arial"/>
              <a:sym typeface="Arial"/>
            </a:endParaRPr>
          </a:p>
        </p:txBody>
      </p:sp>
      <p:sp>
        <p:nvSpPr>
          <p:cNvPr id="1103" name="Google Shape;1103;p108"/>
          <p:cNvSpPr txBox="1"/>
          <p:nvPr/>
        </p:nvSpPr>
        <p:spPr>
          <a:xfrm>
            <a:off x="2691540" y="4608016"/>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8</a:t>
            </a:r>
            <a:endParaRPr b="0" i="0" sz="1400" u="none" cap="none" strike="noStrike">
              <a:solidFill>
                <a:srgbClr val="000000"/>
              </a:solidFill>
              <a:latin typeface="Arial"/>
              <a:ea typeface="Arial"/>
              <a:cs typeface="Arial"/>
              <a:sym typeface="Arial"/>
            </a:endParaRPr>
          </a:p>
        </p:txBody>
      </p:sp>
      <p:sp>
        <p:nvSpPr>
          <p:cNvPr id="1104" name="Google Shape;1104;p108"/>
          <p:cNvSpPr txBox="1"/>
          <p:nvPr/>
        </p:nvSpPr>
        <p:spPr>
          <a:xfrm>
            <a:off x="1181620" y="5659178"/>
            <a:ext cx="103019"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9</a:t>
            </a:r>
            <a:endParaRPr b="0" i="0" sz="1400" u="none" cap="none" strike="noStrike">
              <a:solidFill>
                <a:srgbClr val="000000"/>
              </a:solidFill>
              <a:latin typeface="Arial"/>
              <a:ea typeface="Arial"/>
              <a:cs typeface="Arial"/>
              <a:sym typeface="Arial"/>
            </a:endParaRPr>
          </a:p>
        </p:txBody>
      </p:sp>
      <p:sp>
        <p:nvSpPr>
          <p:cNvPr id="1105" name="Google Shape;1105;p108"/>
          <p:cNvSpPr txBox="1"/>
          <p:nvPr/>
        </p:nvSpPr>
        <p:spPr>
          <a:xfrm>
            <a:off x="2766450" y="5691773"/>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10</a:t>
            </a:r>
            <a:endParaRPr b="0" i="0" sz="1400" u="none" cap="none" strike="noStrike">
              <a:solidFill>
                <a:srgbClr val="000000"/>
              </a:solidFill>
              <a:latin typeface="Arial"/>
              <a:ea typeface="Arial"/>
              <a:cs typeface="Arial"/>
              <a:sym typeface="Arial"/>
            </a:endParaRPr>
          </a:p>
        </p:txBody>
      </p:sp>
      <p:sp>
        <p:nvSpPr>
          <p:cNvPr id="1106" name="Google Shape;1106;p108"/>
          <p:cNvSpPr txBox="1"/>
          <p:nvPr/>
        </p:nvSpPr>
        <p:spPr>
          <a:xfrm>
            <a:off x="1140382" y="6705729"/>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11</a:t>
            </a:r>
            <a:endParaRPr b="0" i="0" sz="1400" u="none" cap="none" strike="noStrike">
              <a:solidFill>
                <a:srgbClr val="000000"/>
              </a:solidFill>
              <a:latin typeface="Arial"/>
              <a:ea typeface="Arial"/>
              <a:cs typeface="Arial"/>
              <a:sym typeface="Arial"/>
            </a:endParaRPr>
          </a:p>
        </p:txBody>
      </p:sp>
      <p:sp>
        <p:nvSpPr>
          <p:cNvPr id="1107" name="Google Shape;1107;p108"/>
          <p:cNvSpPr txBox="1"/>
          <p:nvPr/>
        </p:nvSpPr>
        <p:spPr>
          <a:xfrm>
            <a:off x="2766450" y="6728339"/>
            <a:ext cx="205897" cy="231589"/>
          </a:xfrm>
          <a:prstGeom prst="rect">
            <a:avLst/>
          </a:prstGeom>
          <a:noFill/>
          <a:ln>
            <a:noFill/>
          </a:ln>
        </p:spPr>
        <p:txBody>
          <a:bodyPr anchorCtr="0" anchor="t" bIns="0" lIns="0" spcFirstLastPara="1" rIns="0" wrap="square" tIns="0">
            <a:spAutoFit/>
          </a:bodyPr>
          <a:lstStyle/>
          <a:p>
            <a:pPr indent="0" lvl="0" marL="0" marR="0" rtl="0" algn="ctr">
              <a:lnSpc>
                <a:spcPct val="139957"/>
              </a:lnSpc>
              <a:spcBef>
                <a:spcPts val="0"/>
              </a:spcBef>
              <a:spcAft>
                <a:spcPts val="0"/>
              </a:spcAft>
              <a:buClr>
                <a:srgbClr val="000000"/>
              </a:buClr>
              <a:buSzPts val="1424"/>
              <a:buFont typeface="Arial"/>
              <a:buNone/>
            </a:pPr>
            <a:r>
              <a:rPr b="0" i="0" lang="en-US" sz="1424" u="none" cap="none" strike="noStrike">
                <a:solidFill>
                  <a:srgbClr val="000000"/>
                </a:solidFill>
                <a:latin typeface="Play"/>
                <a:ea typeface="Play"/>
                <a:cs typeface="Play"/>
                <a:sym typeface="Play"/>
              </a:rPr>
              <a:t>12</a:t>
            </a:r>
            <a:endParaRPr b="0" i="0" sz="1400" u="none" cap="none" strike="noStrike">
              <a:solidFill>
                <a:srgbClr val="000000"/>
              </a:solidFill>
              <a:latin typeface="Arial"/>
              <a:ea typeface="Arial"/>
              <a:cs typeface="Arial"/>
              <a:sym typeface="Arial"/>
            </a:endParaRPr>
          </a:p>
        </p:txBody>
      </p:sp>
      <p:cxnSp>
        <p:nvCxnSpPr>
          <p:cNvPr id="1108" name="Google Shape;1108;p108"/>
          <p:cNvCxnSpPr/>
          <p:nvPr/>
        </p:nvCxnSpPr>
        <p:spPr>
          <a:xfrm>
            <a:off x="7210561" y="5141787"/>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109" name="Google Shape;1109;p108"/>
          <p:cNvCxnSpPr/>
          <p:nvPr/>
        </p:nvCxnSpPr>
        <p:spPr>
          <a:xfrm>
            <a:off x="9715176" y="5117974"/>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110" name="Google Shape;1110;p108"/>
          <p:cNvCxnSpPr/>
          <p:nvPr/>
        </p:nvCxnSpPr>
        <p:spPr>
          <a:xfrm>
            <a:off x="12219791" y="5094162"/>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111" name="Google Shape;1111;p108"/>
          <p:cNvCxnSpPr/>
          <p:nvPr/>
        </p:nvCxnSpPr>
        <p:spPr>
          <a:xfrm>
            <a:off x="14724407" y="5046537"/>
            <a:ext cx="718789" cy="0"/>
          </a:xfrm>
          <a:prstGeom prst="straightConnector1">
            <a:avLst/>
          </a:prstGeom>
          <a:noFill/>
          <a:ln cap="flat" cmpd="sng" w="47625">
            <a:solidFill>
              <a:srgbClr val="000000"/>
            </a:solidFill>
            <a:prstDash val="solid"/>
            <a:round/>
            <a:headEnd len="sm" w="sm" type="none"/>
            <a:tailEnd len="med" w="med" type="stealth"/>
          </a:ln>
        </p:spPr>
      </p:cxnSp>
      <p:cxnSp>
        <p:nvCxnSpPr>
          <p:cNvPr id="1112" name="Google Shape;1112;p108"/>
          <p:cNvCxnSpPr/>
          <p:nvPr/>
        </p:nvCxnSpPr>
        <p:spPr>
          <a:xfrm>
            <a:off x="4701532" y="5165599"/>
            <a:ext cx="718789" cy="0"/>
          </a:xfrm>
          <a:prstGeom prst="straightConnector1">
            <a:avLst/>
          </a:prstGeom>
          <a:noFill/>
          <a:ln cap="flat" cmpd="sng" w="47625">
            <a:solidFill>
              <a:srgbClr val="000000"/>
            </a:solidFill>
            <a:prstDash val="solid"/>
            <a:round/>
            <a:headEnd len="sm" w="sm" type="none"/>
            <a:tailEnd len="med" w="med" type="stealth"/>
          </a:ln>
        </p:spPr>
      </p:cxnSp>
      <p:sp>
        <p:nvSpPr>
          <p:cNvPr id="1113" name="Google Shape;1113;p108"/>
          <p:cNvSpPr txBox="1"/>
          <p:nvPr/>
        </p:nvSpPr>
        <p:spPr>
          <a:xfrm>
            <a:off x="187148" y="1857666"/>
            <a:ext cx="4324112" cy="68897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FFFFFF"/>
                </a:solidFill>
                <a:latin typeface="Arimo"/>
                <a:ea typeface="Arimo"/>
                <a:cs typeface="Arimo"/>
                <a:sym typeface="Arimo"/>
              </a:rPr>
              <a:t>X, Y, Z, θx, θy, θz  </a:t>
            </a:r>
            <a:endParaRPr b="0" i="0" sz="1400" u="none" cap="none" strike="noStrike">
              <a:solidFill>
                <a:srgbClr val="000000"/>
              </a:solidFill>
              <a:latin typeface="Arial"/>
              <a:ea typeface="Arial"/>
              <a:cs typeface="Arial"/>
              <a:sym typeface="Arial"/>
            </a:endParaRPr>
          </a:p>
        </p:txBody>
      </p:sp>
      <p:sp>
        <p:nvSpPr>
          <p:cNvPr id="1114" name="Google Shape;1114;p108"/>
          <p:cNvSpPr txBox="1"/>
          <p:nvPr/>
        </p:nvSpPr>
        <p:spPr>
          <a:xfrm>
            <a:off x="5025112" y="7568908"/>
            <a:ext cx="8237775" cy="688976"/>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1" i="0" lang="en-US" sz="3999" u="none" cap="none" strike="noStrike">
                <a:solidFill>
                  <a:srgbClr val="FFFFFF"/>
                </a:solidFill>
                <a:latin typeface="Arimo"/>
                <a:ea typeface="Arimo"/>
                <a:cs typeface="Arimo"/>
                <a:sym typeface="Arimo"/>
              </a:rPr>
              <a:t>Kiến trúc mô hình NNConv</a:t>
            </a:r>
            <a:endParaRPr b="0" i="0" sz="1400" u="none" cap="none" strike="noStrike">
              <a:solidFill>
                <a:srgbClr val="000000"/>
              </a:solidFill>
              <a:latin typeface="Arial"/>
              <a:ea typeface="Arial"/>
              <a:cs typeface="Arial"/>
              <a:sym typeface="Arial"/>
            </a:endParaRPr>
          </a:p>
        </p:txBody>
      </p:sp>
      <p:sp>
        <p:nvSpPr>
          <p:cNvPr id="1115" name="Google Shape;1115;p108"/>
          <p:cNvSpPr txBox="1"/>
          <p:nvPr/>
        </p:nvSpPr>
        <p:spPr>
          <a:xfrm>
            <a:off x="203993" y="7327357"/>
            <a:ext cx="4412174" cy="2027052"/>
          </a:xfrm>
          <a:prstGeom prst="rect">
            <a:avLst/>
          </a:prstGeom>
          <a:noFill/>
          <a:ln>
            <a:noFill/>
          </a:ln>
        </p:spPr>
        <p:txBody>
          <a:bodyPr anchorCtr="0" anchor="t" bIns="0" lIns="0" spcFirstLastPara="1" rIns="0" wrap="square" tIns="0">
            <a:spAutoFit/>
          </a:bodyPr>
          <a:lstStyle/>
          <a:p>
            <a:pPr indent="0" lvl="0" marL="0" marR="0" rtl="0" algn="l">
              <a:lnSpc>
                <a:spcPct val="140047"/>
              </a:lnSpc>
              <a:spcBef>
                <a:spcPts val="0"/>
              </a:spcBef>
              <a:spcAft>
                <a:spcPts val="0"/>
              </a:spcAft>
              <a:buClr>
                <a:srgbClr val="000000"/>
              </a:buClr>
              <a:buSzPts val="3818"/>
              <a:buFont typeface="Arial"/>
              <a:buNone/>
            </a:pPr>
            <a:r>
              <a:rPr b="1" i="0" lang="en-US" sz="3818" u="none" cap="none" strike="noStrike">
                <a:solidFill>
                  <a:srgbClr val="FFFFFF"/>
                </a:solidFill>
                <a:latin typeface="Arimo"/>
                <a:ea typeface="Arimo"/>
                <a:cs typeface="Arimo"/>
                <a:sym typeface="Arimo"/>
              </a:rPr>
              <a:t>ΔXij, △θXij, ΔYij, </a:t>
            </a:r>
            <a:endParaRPr b="0" i="0" sz="1400" u="none" cap="none" strike="noStrike">
              <a:solidFill>
                <a:srgbClr val="000000"/>
              </a:solidFill>
              <a:latin typeface="Arial"/>
              <a:ea typeface="Arial"/>
              <a:cs typeface="Arial"/>
              <a:sym typeface="Arial"/>
            </a:endParaRPr>
          </a:p>
          <a:p>
            <a:pPr indent="0" lvl="0" marL="0" marR="0" rtl="0" algn="l">
              <a:lnSpc>
                <a:spcPct val="140047"/>
              </a:lnSpc>
              <a:spcBef>
                <a:spcPts val="0"/>
              </a:spcBef>
              <a:spcAft>
                <a:spcPts val="0"/>
              </a:spcAft>
              <a:buClr>
                <a:srgbClr val="000000"/>
              </a:buClr>
              <a:buSzPts val="3818"/>
              <a:buFont typeface="Arial"/>
              <a:buNone/>
            </a:pPr>
            <a:r>
              <a:rPr b="0" i="0" lang="en-US" sz="3818" u="none" cap="none" strike="noStrike">
                <a:solidFill>
                  <a:srgbClr val="FFFFFF"/>
                </a:solidFill>
                <a:latin typeface="Calibri"/>
                <a:ea typeface="Calibri"/>
                <a:cs typeface="Calibri"/>
                <a:sym typeface="Calibri"/>
              </a:rPr>
              <a:t>△θYij, ΔZij, △θZij, </a:t>
            </a:r>
            <a:endParaRPr b="0" i="0" sz="1400" u="none" cap="none" strike="noStrike">
              <a:solidFill>
                <a:srgbClr val="000000"/>
              </a:solidFill>
              <a:latin typeface="Arial"/>
              <a:ea typeface="Arial"/>
              <a:cs typeface="Arial"/>
              <a:sym typeface="Arial"/>
            </a:endParaRPr>
          </a:p>
          <a:p>
            <a:pPr indent="0" lvl="0" marL="0" marR="0" rtl="0" algn="ctr">
              <a:lnSpc>
                <a:spcPct val="140047"/>
              </a:lnSpc>
              <a:spcBef>
                <a:spcPts val="0"/>
              </a:spcBef>
              <a:spcAft>
                <a:spcPts val="0"/>
              </a:spcAft>
              <a:buClr>
                <a:srgbClr val="000000"/>
              </a:buClr>
              <a:buSzPts val="3818"/>
              <a:buFont typeface="Arial"/>
              <a:buNone/>
            </a:pPr>
            <a:r>
              <a:rPr b="1" i="0" lang="en-US" sz="3818" u="none" cap="none" strike="noStrike">
                <a:solidFill>
                  <a:srgbClr val="FFFFFF"/>
                </a:solidFill>
                <a:latin typeface="Arimo"/>
                <a:ea typeface="Arimo"/>
                <a:cs typeface="Arimo"/>
                <a:sym typeface="Arimo"/>
              </a:rPr>
              <a:t>d(i,j), θxyz</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19" name="Shape 1119"/>
        <p:cNvGrpSpPr/>
        <p:nvPr/>
      </p:nvGrpSpPr>
      <p:grpSpPr>
        <a:xfrm>
          <a:off x="0" y="0"/>
          <a:ext cx="0" cy="0"/>
          <a:chOff x="0" y="0"/>
          <a:chExt cx="0" cy="0"/>
        </a:xfrm>
      </p:grpSpPr>
      <p:graphicFrame>
        <p:nvGraphicFramePr>
          <p:cNvPr id="1120" name="Google Shape;1120;p109"/>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24460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Dataset HocKey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Train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Val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Loss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53.71%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58.11%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Accuracy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76.88%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71.82%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Precision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79.52%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75.48%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Recall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84.45%</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79.72%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6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F1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81.79%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77.47%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pic>
        <p:nvPicPr>
          <p:cNvPr id="1121" name="Google Shape;1121;p109"/>
          <p:cNvPicPr preferRelativeResize="0"/>
          <p:nvPr/>
        </p:nvPicPr>
        <p:blipFill rotWithShape="1">
          <a:blip r:embed="rId3">
            <a:alphaModFix/>
          </a:blip>
          <a:srcRect b="0" l="0" r="0" t="0"/>
          <a:stretch/>
        </p:blipFill>
        <p:spPr>
          <a:xfrm>
            <a:off x="10936547" y="1755819"/>
            <a:ext cx="7025282" cy="589566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897C"/>
        </a:solidFill>
      </p:bgPr>
    </p:bg>
    <p:spTree>
      <p:nvGrpSpPr>
        <p:cNvPr id="1125" name="Shape 1125"/>
        <p:cNvGrpSpPr/>
        <p:nvPr/>
      </p:nvGrpSpPr>
      <p:grpSpPr>
        <a:xfrm>
          <a:off x="0" y="0"/>
          <a:ext cx="0" cy="0"/>
          <a:chOff x="0" y="0"/>
          <a:chExt cx="0" cy="0"/>
        </a:xfrm>
      </p:grpSpPr>
      <p:pic>
        <p:nvPicPr>
          <p:cNvPr id="1126" name="Google Shape;1126;p110"/>
          <p:cNvPicPr preferRelativeResize="0"/>
          <p:nvPr/>
        </p:nvPicPr>
        <p:blipFill rotWithShape="1">
          <a:blip r:embed="rId3">
            <a:alphaModFix/>
          </a:blip>
          <a:srcRect b="0" l="0" r="0" t="0"/>
          <a:stretch/>
        </p:blipFill>
        <p:spPr>
          <a:xfrm>
            <a:off x="1028700" y="1028700"/>
            <a:ext cx="16230600" cy="59910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0F1F0"/>
        </a:solidFill>
      </p:bgPr>
    </p:bg>
    <p:spTree>
      <p:nvGrpSpPr>
        <p:cNvPr id="1130" name="Shape 1130"/>
        <p:cNvGrpSpPr/>
        <p:nvPr/>
      </p:nvGrpSpPr>
      <p:grpSpPr>
        <a:xfrm>
          <a:off x="0" y="0"/>
          <a:ext cx="0" cy="0"/>
          <a:chOff x="0" y="0"/>
          <a:chExt cx="0" cy="0"/>
        </a:xfrm>
      </p:grpSpPr>
      <p:graphicFrame>
        <p:nvGraphicFramePr>
          <p:cNvPr id="1131" name="Google Shape;1131;p111"/>
          <p:cNvGraphicFramePr/>
          <p:nvPr/>
        </p:nvGraphicFramePr>
        <p:xfrm>
          <a:off x="401443" y="1028700"/>
          <a:ext cx="3000000" cy="3000000"/>
        </p:xfrm>
        <a:graphic>
          <a:graphicData uri="http://schemas.openxmlformats.org/drawingml/2006/table">
            <a:tbl>
              <a:tblPr>
                <a:noFill/>
                <a:tableStyleId>{062213C1-CA07-4948-AEE8-7A84BBD31DC8}</a:tableStyleId>
              </a:tblPr>
              <a:tblGrid>
                <a:gridCol w="4503075"/>
                <a:gridCol w="2412600"/>
                <a:gridCol w="3067450"/>
              </a:tblGrid>
              <a:tr h="1952150">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Dataset RWF2000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Train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b="1" lang="en-US" sz="3999" u="none" cap="none" strike="noStrike">
                          <a:solidFill>
                            <a:srgbClr val="000000"/>
                          </a:solidFill>
                          <a:latin typeface="Arimo"/>
                          <a:ea typeface="Arimo"/>
                          <a:cs typeface="Arimo"/>
                          <a:sym typeface="Arimo"/>
                        </a:rPr>
                        <a:t>Val  </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Loss</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62.36%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68.24%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Accuracy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65.46%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59.94%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Precision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63.73%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64.78%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44000">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Recall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75.38%</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47.29%</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301425">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F1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68.82%</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10"/>
                        </a:lnSpc>
                        <a:spcBef>
                          <a:spcPts val="0"/>
                        </a:spcBef>
                        <a:spcAft>
                          <a:spcPts val="0"/>
                        </a:spcAft>
                        <a:buClr>
                          <a:srgbClr val="000000"/>
                        </a:buClr>
                        <a:buSzPts val="3999"/>
                        <a:buFont typeface="Arial"/>
                        <a:buNone/>
                      </a:pPr>
                      <a:r>
                        <a:rPr lang="en-US" sz="3999" u="none" cap="none" strike="noStrike">
                          <a:solidFill>
                            <a:srgbClr val="000000"/>
                          </a:solidFill>
                          <a:latin typeface="Arimo"/>
                          <a:ea typeface="Arimo"/>
                          <a:cs typeface="Arimo"/>
                          <a:sym typeface="Arimo"/>
                        </a:rPr>
                        <a:t>54.47%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pic>
        <p:nvPicPr>
          <p:cNvPr id="1132" name="Google Shape;1132;p111"/>
          <p:cNvPicPr preferRelativeResize="0"/>
          <p:nvPr/>
        </p:nvPicPr>
        <p:blipFill rotWithShape="1">
          <a:blip r:embed="rId3">
            <a:alphaModFix/>
          </a:blip>
          <a:srcRect b="0" l="0" r="0" t="0"/>
          <a:stretch/>
        </p:blipFill>
        <p:spPr>
          <a:xfrm>
            <a:off x="11098778" y="2304354"/>
            <a:ext cx="6913231" cy="567829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